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1.xml" ContentType="application/vnd.openxmlformats-officedocument.presentationml.tags+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16.xml" ContentType="application/vnd.openxmlformats-officedocument.presentationml.tags+xml"/>
  <Override PartName="/ppt/notesSlides/notesSlide1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2.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3.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4.xml" ContentType="application/vnd.openxmlformats-officedocument.themeOverride+xml"/>
  <Override PartName="/ppt/tags/tag17.xml" ContentType="application/vnd.openxmlformats-officedocument.presentationml.tags+xml"/>
  <Override PartName="/ppt/notesSlides/notesSlide1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5.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6.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7.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8.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9.xml" ContentType="application/vnd.openxmlformats-officedocument.themeOverr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10.xml" ContentType="application/vnd.openxmlformats-officedocument.themeOverride+xml"/>
  <Override PartName="/ppt/tags/tag18.xml" ContentType="application/vnd.openxmlformats-officedocument.presentationml.tags+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9" r:id="rId5"/>
  </p:sldMasterIdLst>
  <p:notesMasterIdLst>
    <p:notesMasterId r:id="rId29"/>
  </p:notesMasterIdLst>
  <p:sldIdLst>
    <p:sldId id="302" r:id="rId6"/>
    <p:sldId id="2147471828" r:id="rId7"/>
    <p:sldId id="2147471881" r:id="rId8"/>
    <p:sldId id="2147471904" r:id="rId9"/>
    <p:sldId id="2147471899" r:id="rId10"/>
    <p:sldId id="2147471900" r:id="rId11"/>
    <p:sldId id="2147471905" r:id="rId12"/>
    <p:sldId id="2147471883" r:id="rId13"/>
    <p:sldId id="2147471887" r:id="rId14"/>
    <p:sldId id="2147471909" r:id="rId15"/>
    <p:sldId id="2147471892" r:id="rId16"/>
    <p:sldId id="2147471906" r:id="rId17"/>
    <p:sldId id="2147471902" r:id="rId18"/>
    <p:sldId id="2147471884" r:id="rId19"/>
    <p:sldId id="2147471891" r:id="rId20"/>
    <p:sldId id="2147471907" r:id="rId21"/>
    <p:sldId id="2147471898" r:id="rId22"/>
    <p:sldId id="2147471903" r:id="rId23"/>
    <p:sldId id="2147471897" r:id="rId24"/>
    <p:sldId id="2147471894" r:id="rId25"/>
    <p:sldId id="2147471908" r:id="rId26"/>
    <p:sldId id="2147471886" r:id="rId27"/>
    <p:sldId id="214747180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16" userDrawn="1">
          <p15:clr>
            <a:srgbClr val="A4A3A4"/>
          </p15:clr>
        </p15:guide>
        <p15:guide id="2" pos="26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D5D2601-22CD-A474-612C-22C960D1D6ED}" name="Khalid Nouh" initials="KN" userId="S::knouh@brunswickgroup.com::31dd43ff-70d1-4a3b-ad6d-a01bfd790ba0" providerId="AD"/>
  <p188:author id="{6F068901-5B27-A7CF-BDF1-330D5DAEE82B}" name="Edmund McMahonTurner" initials="EM" userId="S::Edmund.McMahonTurner@hillandknowlton.com::20b9cc73-12c8-4450-9b35-378cd6acf92b" providerId="AD"/>
  <p188:author id="{9C393006-8D22-ADB5-F0C4-CA875204CDC7}" name="Stephen Power" initials="SP" userId="S::spower@brunswickgroup.com::1ae1456d-bc64-4255-ab6c-e6d5e22e7f55" providerId="AD"/>
  <p188:author id="{EA8B620C-CC97-F2BF-7F24-25256DE46B41}" name="Brunswick Group" initials="BG" userId="Brunswick Group" providerId="None"/>
  <p188:author id="{AB745A26-A166-DA1A-91F0-CC76D01A5141}" name="Azhar Khan" initials="AK" userId="S::akhan@brunswickgroup.com::242c564e-3271-4b27-828b-e701240af822" providerId="AD"/>
  <p188:author id="{24620E2F-CAB2-81E2-CBAD-D9E5377F0296}" name="Layla Algafashat" initials="LA" userId="S::layla.algafashat@hillandknowlton.com::70ff5a44-36cf-4394-8c5f-b5362d498f29" providerId="AD"/>
  <p188:author id="{E7C2B73F-C80F-7D1B-95AA-8FE1A89E2048}" name="Olivia Babski" initials="OB" userId="Olivia Babski" providerId="None"/>
  <p188:author id="{B38A1444-8C7F-1E49-DF21-D465808945E1}" name="Layla Algafashat" initials="LA" userId="S::Layla.Algafashat@hillandknowlton.com::70ff5a44-36cf-4394-8c5f-b5362d498f29" providerId="AD"/>
  <p188:author id="{D717B348-7B07-FE14-D855-8522C023B015}" name="Elizabeth Lilly" initials="EL" userId="Elizabeth Lilly" providerId="None"/>
  <p188:author id="{B674EA60-CB76-2E3E-4675-04660C0522B8}" name="Brunswick " initials="BG" userId="Brunswick " providerId="None"/>
  <p188:author id="{19679366-3CE0-F826-54D0-11CB4F8BE702}" name="Aditya Iyer" initials="" userId="S::Aditya.Iyer@hillandknowlton.com::be5aadc6-6db3-4381-877b-4eb86dd0e2d2" providerId="AD"/>
  <p188:author id="{662268D2-C9FF-9EDF-C827-F1F380F51C17}" name="Ibrahim Anabtawi" initials="IA" userId="S::ianabtawi@brunswickgroup.com::ce9b1af4-d4ab-4d94-9431-74e8f2f47bd6" providerId="AD"/>
  <p188:author id="{C815C2D3-85A5-9120-FF4F-6473CD9FCB4E}" name="Einav Kirsh" initials="EK" userId="S::ekirsh@brunswickgroup.com::f3ec23f5-3c74-4cd1-ab1d-3662d55f7eb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A8C"/>
    <a:srgbClr val="A1D47D"/>
    <a:srgbClr val="00A3E0"/>
    <a:srgbClr val="15ABE3"/>
    <a:srgbClr val="0033A0"/>
    <a:srgbClr val="1EA9AD"/>
    <a:srgbClr val="ECF0E7"/>
    <a:srgbClr val="001982"/>
    <a:srgbClr val="ECECEC"/>
    <a:srgbClr val="43C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982E3B-97D1-49E0-98DD-5B366E77B675}" v="3382" dt="2024-12-20T08:57:06.750"/>
    <p1510:client id="{5A09976D-9E4E-41AB-97AD-A8DF128DCBD7}" v="1670" dt="2024-12-19T14:00:01.230"/>
    <p1510:client id="{64605FFA-DC09-47E5-807D-30E2A15CD74F}" v="5577" dt="2024-12-19T16:50:38.671"/>
    <p1510:client id="{C60913C1-4231-410F-A944-ACF4C12DD13C}" v="404" dt="2024-12-19T14:42:04.408"/>
    <p1510:client id="{C91B0D44-0C29-4F09-A665-6844CBEF599F}" v="370" vWet="383" dt="2024-12-19T16:49:48.417"/>
    <p1510:client id="{CC90275D-A1DE-416C-BE6F-0817C95D0A31}" v="29" dt="2024-12-20T03:25:22.2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416"/>
        <p:guide pos="264"/>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8/10/relationships/authors" Targe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chi Mathur" userId="eeacc044-5dd7-4592-a063-ec41951ee422" providerId="ADAL" clId="{04982E3B-97D1-49E0-98DD-5B366E77B675}"/>
    <pc:docChg chg="undo redo custSel addSld delSld modSld sldOrd">
      <pc:chgData name="Prachi Mathur" userId="eeacc044-5dd7-4592-a063-ec41951ee422" providerId="ADAL" clId="{04982E3B-97D1-49E0-98DD-5B366E77B675}" dt="2024-12-20T08:57:06.752" v="5883" actId="6549"/>
      <pc:docMkLst>
        <pc:docMk/>
      </pc:docMkLst>
      <pc:sldChg chg="modSp mod">
        <pc:chgData name="Prachi Mathur" userId="eeacc044-5dd7-4592-a063-ec41951ee422" providerId="ADAL" clId="{04982E3B-97D1-49E0-98DD-5B366E77B675}" dt="2024-12-20T06:00:44.497" v="3325" actId="20577"/>
        <pc:sldMkLst>
          <pc:docMk/>
          <pc:sldMk cId="4010296673" sldId="2147471828"/>
        </pc:sldMkLst>
        <pc:spChg chg="mod">
          <ac:chgData name="Prachi Mathur" userId="eeacc044-5dd7-4592-a063-ec41951ee422" providerId="ADAL" clId="{04982E3B-97D1-49E0-98DD-5B366E77B675}" dt="2024-12-20T06:00:44.497" v="3325" actId="20577"/>
          <ac:spMkLst>
            <pc:docMk/>
            <pc:sldMk cId="4010296673" sldId="2147471828"/>
            <ac:spMk id="44" creationId="{2BEF5D28-ABE8-2066-4D6C-80AE5AD2CBA7}"/>
          </ac:spMkLst>
        </pc:spChg>
        <pc:spChg chg="mod">
          <ac:chgData name="Prachi Mathur" userId="eeacc044-5dd7-4592-a063-ec41951ee422" providerId="ADAL" clId="{04982E3B-97D1-49E0-98DD-5B366E77B675}" dt="2024-12-20T06:00:17.310" v="3313" actId="6549"/>
          <ac:spMkLst>
            <pc:docMk/>
            <pc:sldMk cId="4010296673" sldId="2147471828"/>
            <ac:spMk id="45" creationId="{412D7005-54C0-AB26-BC30-0D32037162C3}"/>
          </ac:spMkLst>
        </pc:spChg>
        <pc:spChg chg="mod">
          <ac:chgData name="Prachi Mathur" userId="eeacc044-5dd7-4592-a063-ec41951ee422" providerId="ADAL" clId="{04982E3B-97D1-49E0-98DD-5B366E77B675}" dt="2024-12-20T06:00:32.874" v="3314" actId="1076"/>
          <ac:spMkLst>
            <pc:docMk/>
            <pc:sldMk cId="4010296673" sldId="2147471828"/>
            <ac:spMk id="46" creationId="{864C8CD9-8D8A-694E-68B1-47D1EC0E5CB3}"/>
          </ac:spMkLst>
        </pc:spChg>
      </pc:sldChg>
      <pc:sldChg chg="addSp delSp modSp mod">
        <pc:chgData name="Prachi Mathur" userId="eeacc044-5dd7-4592-a063-ec41951ee422" providerId="ADAL" clId="{04982E3B-97D1-49E0-98DD-5B366E77B675}" dt="2024-12-20T07:59:08.705" v="4449" actId="14100"/>
        <pc:sldMkLst>
          <pc:docMk/>
          <pc:sldMk cId="4108552702" sldId="2147471881"/>
        </pc:sldMkLst>
        <pc:spChg chg="mod">
          <ac:chgData name="Prachi Mathur" userId="eeacc044-5dd7-4592-a063-ec41951ee422" providerId="ADAL" clId="{04982E3B-97D1-49E0-98DD-5B366E77B675}" dt="2024-12-20T04:48:07.543" v="1088" actId="404"/>
          <ac:spMkLst>
            <pc:docMk/>
            <pc:sldMk cId="4108552702" sldId="2147471881"/>
            <ac:spMk id="3" creationId="{2A015E9F-1BD7-6003-FBF7-A49717372C90}"/>
          </ac:spMkLst>
        </pc:spChg>
        <pc:spChg chg="add del mod">
          <ac:chgData name="Prachi Mathur" userId="eeacc044-5dd7-4592-a063-ec41951ee422" providerId="ADAL" clId="{04982E3B-97D1-49E0-98DD-5B366E77B675}" dt="2024-12-20T03:44:23.020" v="8" actId="478"/>
          <ac:spMkLst>
            <pc:docMk/>
            <pc:sldMk cId="4108552702" sldId="2147471881"/>
            <ac:spMk id="4" creationId="{514A9A03-B68B-2855-1752-4EEF3238A9E4}"/>
          </ac:spMkLst>
        </pc:spChg>
        <pc:spChg chg="add mod">
          <ac:chgData name="Prachi Mathur" userId="eeacc044-5dd7-4592-a063-ec41951ee422" providerId="ADAL" clId="{04982E3B-97D1-49E0-98DD-5B366E77B675}" dt="2024-12-20T03:44:20.727" v="6" actId="1076"/>
          <ac:spMkLst>
            <pc:docMk/>
            <pc:sldMk cId="4108552702" sldId="2147471881"/>
            <ac:spMk id="5" creationId="{E5C7D121-A2E3-0CBF-AD3D-D5DAAA05EAFF}"/>
          </ac:spMkLst>
        </pc:spChg>
        <pc:spChg chg="add del mod">
          <ac:chgData name="Prachi Mathur" userId="eeacc044-5dd7-4592-a063-ec41951ee422" providerId="ADAL" clId="{04982E3B-97D1-49E0-98DD-5B366E77B675}" dt="2024-12-20T04:43:40.272" v="986" actId="1076"/>
          <ac:spMkLst>
            <pc:docMk/>
            <pc:sldMk cId="4108552702" sldId="2147471881"/>
            <ac:spMk id="7" creationId="{F63DCF69-9926-88F0-F4F2-0B38CEBBFFD3}"/>
          </ac:spMkLst>
        </pc:spChg>
        <pc:spChg chg="add mod">
          <ac:chgData name="Prachi Mathur" userId="eeacc044-5dd7-4592-a063-ec41951ee422" providerId="ADAL" clId="{04982E3B-97D1-49E0-98DD-5B366E77B675}" dt="2024-12-20T04:43:45.177" v="990" actId="1035"/>
          <ac:spMkLst>
            <pc:docMk/>
            <pc:sldMk cId="4108552702" sldId="2147471881"/>
            <ac:spMk id="9" creationId="{45D795C0-1174-52CC-CC15-51CBDEF0C9F1}"/>
          </ac:spMkLst>
        </pc:spChg>
        <pc:spChg chg="del mod">
          <ac:chgData name="Prachi Mathur" userId="eeacc044-5dd7-4592-a063-ec41951ee422" providerId="ADAL" clId="{04982E3B-97D1-49E0-98DD-5B366E77B675}" dt="2024-12-20T04:46:54.934" v="1086" actId="478"/>
          <ac:spMkLst>
            <pc:docMk/>
            <pc:sldMk cId="4108552702" sldId="2147471881"/>
            <ac:spMk id="10" creationId="{91B6020F-A0AC-D552-E6E4-428BDFADD145}"/>
          </ac:spMkLst>
        </pc:spChg>
        <pc:spChg chg="add mod">
          <ac:chgData name="Prachi Mathur" userId="eeacc044-5dd7-4592-a063-ec41951ee422" providerId="ADAL" clId="{04982E3B-97D1-49E0-98DD-5B366E77B675}" dt="2024-12-20T04:43:54.119" v="997" actId="1035"/>
          <ac:spMkLst>
            <pc:docMk/>
            <pc:sldMk cId="4108552702" sldId="2147471881"/>
            <ac:spMk id="11" creationId="{2D0BEDBD-1681-E3FD-EF91-AF1B42F56FE2}"/>
          </ac:spMkLst>
        </pc:spChg>
        <pc:spChg chg="add mod">
          <ac:chgData name="Prachi Mathur" userId="eeacc044-5dd7-4592-a063-ec41951ee422" providerId="ADAL" clId="{04982E3B-97D1-49E0-98DD-5B366E77B675}" dt="2024-12-20T04:48:14.403" v="1089" actId="1076"/>
          <ac:spMkLst>
            <pc:docMk/>
            <pc:sldMk cId="4108552702" sldId="2147471881"/>
            <ac:spMk id="12" creationId="{6EDA2D08-99F9-76C3-E8E7-AC39CF7989CE}"/>
          </ac:spMkLst>
        </pc:spChg>
        <pc:spChg chg="add mod">
          <ac:chgData name="Prachi Mathur" userId="eeacc044-5dd7-4592-a063-ec41951ee422" providerId="ADAL" clId="{04982E3B-97D1-49E0-98DD-5B366E77B675}" dt="2024-12-20T07:19:45.478" v="3776" actId="20577"/>
          <ac:spMkLst>
            <pc:docMk/>
            <pc:sldMk cId="4108552702" sldId="2147471881"/>
            <ac:spMk id="13" creationId="{7A6BC0A8-8810-27F1-279F-1266A1D9F38B}"/>
          </ac:spMkLst>
        </pc:spChg>
        <pc:spChg chg="add mod">
          <ac:chgData name="Prachi Mathur" userId="eeacc044-5dd7-4592-a063-ec41951ee422" providerId="ADAL" clId="{04982E3B-97D1-49E0-98DD-5B366E77B675}" dt="2024-12-20T04:58:11.460" v="1276" actId="1076"/>
          <ac:spMkLst>
            <pc:docMk/>
            <pc:sldMk cId="4108552702" sldId="2147471881"/>
            <ac:spMk id="14" creationId="{9649EACC-69ED-B204-B7E5-80CBE94E84D6}"/>
          </ac:spMkLst>
        </pc:spChg>
        <pc:spChg chg="add mod">
          <ac:chgData name="Prachi Mathur" userId="eeacc044-5dd7-4592-a063-ec41951ee422" providerId="ADAL" clId="{04982E3B-97D1-49E0-98DD-5B366E77B675}" dt="2024-12-20T07:16:32.991" v="3607" actId="113"/>
          <ac:spMkLst>
            <pc:docMk/>
            <pc:sldMk cId="4108552702" sldId="2147471881"/>
            <ac:spMk id="16" creationId="{5611D9C6-F57A-63E9-C430-00EF69D3D54F}"/>
          </ac:spMkLst>
        </pc:spChg>
        <pc:spChg chg="mod">
          <ac:chgData name="Prachi Mathur" userId="eeacc044-5dd7-4592-a063-ec41951ee422" providerId="ADAL" clId="{04982E3B-97D1-49E0-98DD-5B366E77B675}" dt="2024-12-20T07:57:15.672" v="4371" actId="14861"/>
          <ac:spMkLst>
            <pc:docMk/>
            <pc:sldMk cId="4108552702" sldId="2147471881"/>
            <ac:spMk id="18" creationId="{A1066180-D41F-689C-C85D-FDFDB0F8442A}"/>
          </ac:spMkLst>
        </pc:spChg>
        <pc:spChg chg="mod">
          <ac:chgData name="Prachi Mathur" userId="eeacc044-5dd7-4592-a063-ec41951ee422" providerId="ADAL" clId="{04982E3B-97D1-49E0-98DD-5B366E77B675}" dt="2024-12-20T07:57:21.444" v="4372" actId="14861"/>
          <ac:spMkLst>
            <pc:docMk/>
            <pc:sldMk cId="4108552702" sldId="2147471881"/>
            <ac:spMk id="19" creationId="{FE33DCBE-D9F0-B23B-D216-A6CFEACF3BD7}"/>
          </ac:spMkLst>
        </pc:spChg>
        <pc:spChg chg="mod">
          <ac:chgData name="Prachi Mathur" userId="eeacc044-5dd7-4592-a063-ec41951ee422" providerId="ADAL" clId="{04982E3B-97D1-49E0-98DD-5B366E77B675}" dt="2024-12-20T07:57:28.323" v="4373" actId="14861"/>
          <ac:spMkLst>
            <pc:docMk/>
            <pc:sldMk cId="4108552702" sldId="2147471881"/>
            <ac:spMk id="20" creationId="{8058FFB9-FDA2-131E-F05D-931916AE4820}"/>
          </ac:spMkLst>
        </pc:spChg>
        <pc:spChg chg="mod">
          <ac:chgData name="Prachi Mathur" userId="eeacc044-5dd7-4592-a063-ec41951ee422" providerId="ADAL" clId="{04982E3B-97D1-49E0-98DD-5B366E77B675}" dt="2024-12-20T07:58:43.046" v="4439" actId="20577"/>
          <ac:spMkLst>
            <pc:docMk/>
            <pc:sldMk cId="4108552702" sldId="2147471881"/>
            <ac:spMk id="21" creationId="{5DC20CC9-F743-0636-AEF1-63F6EFF8D22A}"/>
          </ac:spMkLst>
        </pc:spChg>
        <pc:spChg chg="mod">
          <ac:chgData name="Prachi Mathur" userId="eeacc044-5dd7-4592-a063-ec41951ee422" providerId="ADAL" clId="{04982E3B-97D1-49E0-98DD-5B366E77B675}" dt="2024-12-20T04:49:03.413" v="1094"/>
          <ac:spMkLst>
            <pc:docMk/>
            <pc:sldMk cId="4108552702" sldId="2147471881"/>
            <ac:spMk id="23" creationId="{2064D892-775F-0322-3A72-639F2CDF4B74}"/>
          </ac:spMkLst>
        </pc:spChg>
        <pc:spChg chg="mod">
          <ac:chgData name="Prachi Mathur" userId="eeacc044-5dd7-4592-a063-ec41951ee422" providerId="ADAL" clId="{04982E3B-97D1-49E0-98DD-5B366E77B675}" dt="2024-12-20T04:49:03.413" v="1094"/>
          <ac:spMkLst>
            <pc:docMk/>
            <pc:sldMk cId="4108552702" sldId="2147471881"/>
            <ac:spMk id="24" creationId="{EB741719-482C-54CE-732E-7FEC5CECBF6B}"/>
          </ac:spMkLst>
        </pc:spChg>
        <pc:spChg chg="add mod">
          <ac:chgData name="Prachi Mathur" userId="eeacc044-5dd7-4592-a063-ec41951ee422" providerId="ADAL" clId="{04982E3B-97D1-49E0-98DD-5B366E77B675}" dt="2024-12-20T07:20:24.011" v="3801" actId="20577"/>
          <ac:spMkLst>
            <pc:docMk/>
            <pc:sldMk cId="4108552702" sldId="2147471881"/>
            <ac:spMk id="25" creationId="{E13A0E50-E693-9697-1F31-12D84F55C4BE}"/>
          </ac:spMkLst>
        </pc:spChg>
        <pc:spChg chg="add mod">
          <ac:chgData name="Prachi Mathur" userId="eeacc044-5dd7-4592-a063-ec41951ee422" providerId="ADAL" clId="{04982E3B-97D1-49E0-98DD-5B366E77B675}" dt="2024-12-20T07:59:08.705" v="4449" actId="14100"/>
          <ac:spMkLst>
            <pc:docMk/>
            <pc:sldMk cId="4108552702" sldId="2147471881"/>
            <ac:spMk id="26" creationId="{10845674-1670-1CBC-96AF-72129EB729E3}"/>
          </ac:spMkLst>
        </pc:spChg>
        <pc:spChg chg="add mod">
          <ac:chgData name="Prachi Mathur" userId="eeacc044-5dd7-4592-a063-ec41951ee422" providerId="ADAL" clId="{04982E3B-97D1-49E0-98DD-5B366E77B675}" dt="2024-12-20T04:57:47.706" v="1274" actId="164"/>
          <ac:spMkLst>
            <pc:docMk/>
            <pc:sldMk cId="4108552702" sldId="2147471881"/>
            <ac:spMk id="28" creationId="{905440B5-DE80-62E9-7D31-4707CC92E24F}"/>
          </ac:spMkLst>
        </pc:spChg>
        <pc:spChg chg="add mod">
          <ac:chgData name="Prachi Mathur" userId="eeacc044-5dd7-4592-a063-ec41951ee422" providerId="ADAL" clId="{04982E3B-97D1-49E0-98DD-5B366E77B675}" dt="2024-12-20T04:57:29.033" v="1261" actId="164"/>
          <ac:spMkLst>
            <pc:docMk/>
            <pc:sldMk cId="4108552702" sldId="2147471881"/>
            <ac:spMk id="30" creationId="{A3ACAC6B-A71A-5C7F-3F45-F63993EEE990}"/>
          </ac:spMkLst>
        </pc:spChg>
        <pc:spChg chg="add mod">
          <ac:chgData name="Prachi Mathur" userId="eeacc044-5dd7-4592-a063-ec41951ee422" providerId="ADAL" clId="{04982E3B-97D1-49E0-98DD-5B366E77B675}" dt="2024-12-20T07:55:27.544" v="4337" actId="20577"/>
          <ac:spMkLst>
            <pc:docMk/>
            <pc:sldMk cId="4108552702" sldId="2147471881"/>
            <ac:spMk id="31" creationId="{51928239-B980-C7D4-30E9-A3D3DBB1AB1F}"/>
          </ac:spMkLst>
        </pc:spChg>
        <pc:spChg chg="mod">
          <ac:chgData name="Prachi Mathur" userId="eeacc044-5dd7-4592-a063-ec41951ee422" providerId="ADAL" clId="{04982E3B-97D1-49E0-98DD-5B366E77B675}" dt="2024-12-20T04:56:12.305" v="1225" actId="571"/>
          <ac:spMkLst>
            <pc:docMk/>
            <pc:sldMk cId="4108552702" sldId="2147471881"/>
            <ac:spMk id="33" creationId="{B87F66BD-CE99-8706-EA09-BC460D870EEC}"/>
          </ac:spMkLst>
        </pc:spChg>
        <pc:spChg chg="mod">
          <ac:chgData name="Prachi Mathur" userId="eeacc044-5dd7-4592-a063-ec41951ee422" providerId="ADAL" clId="{04982E3B-97D1-49E0-98DD-5B366E77B675}" dt="2024-12-20T04:56:12.305" v="1225" actId="571"/>
          <ac:spMkLst>
            <pc:docMk/>
            <pc:sldMk cId="4108552702" sldId="2147471881"/>
            <ac:spMk id="34" creationId="{1D21C62E-F68F-6082-9E36-466726A97357}"/>
          </ac:spMkLst>
        </pc:spChg>
        <pc:spChg chg="mod">
          <ac:chgData name="Prachi Mathur" userId="eeacc044-5dd7-4592-a063-ec41951ee422" providerId="ADAL" clId="{04982E3B-97D1-49E0-98DD-5B366E77B675}" dt="2024-12-20T04:56:12.305" v="1225" actId="571"/>
          <ac:spMkLst>
            <pc:docMk/>
            <pc:sldMk cId="4108552702" sldId="2147471881"/>
            <ac:spMk id="35" creationId="{A50BD381-90A5-2CB4-5C42-4F832844541D}"/>
          </ac:spMkLst>
        </pc:spChg>
        <pc:spChg chg="mod">
          <ac:chgData name="Prachi Mathur" userId="eeacc044-5dd7-4592-a063-ec41951ee422" providerId="ADAL" clId="{04982E3B-97D1-49E0-98DD-5B366E77B675}" dt="2024-12-20T04:56:12.305" v="1225" actId="571"/>
          <ac:spMkLst>
            <pc:docMk/>
            <pc:sldMk cId="4108552702" sldId="2147471881"/>
            <ac:spMk id="36" creationId="{8987EB53-C791-4759-388C-8A1C59BE7084}"/>
          </ac:spMkLst>
        </pc:spChg>
        <pc:spChg chg="add mod">
          <ac:chgData name="Prachi Mathur" userId="eeacc044-5dd7-4592-a063-ec41951ee422" providerId="ADAL" clId="{04982E3B-97D1-49E0-98DD-5B366E77B675}" dt="2024-12-20T04:56:12.305" v="1225" actId="571"/>
          <ac:spMkLst>
            <pc:docMk/>
            <pc:sldMk cId="4108552702" sldId="2147471881"/>
            <ac:spMk id="37" creationId="{FBE7C38B-9201-A1CA-3DF1-38FC1B134DF5}"/>
          </ac:spMkLst>
        </pc:spChg>
        <pc:spChg chg="add del mod">
          <ac:chgData name="Prachi Mathur" userId="eeacc044-5dd7-4592-a063-ec41951ee422" providerId="ADAL" clId="{04982E3B-97D1-49E0-98DD-5B366E77B675}" dt="2024-12-20T07:15:20.646" v="3530" actId="478"/>
          <ac:spMkLst>
            <pc:docMk/>
            <pc:sldMk cId="4108552702" sldId="2147471881"/>
            <ac:spMk id="41" creationId="{7FEFFA97-798A-1988-336F-395B64FA050D}"/>
          </ac:spMkLst>
        </pc:spChg>
        <pc:grpChg chg="add mod">
          <ac:chgData name="Prachi Mathur" userId="eeacc044-5dd7-4592-a063-ec41951ee422" providerId="ADAL" clId="{04982E3B-97D1-49E0-98DD-5B366E77B675}" dt="2024-12-20T07:56:55.661" v="4369" actId="339"/>
          <ac:grpSpMkLst>
            <pc:docMk/>
            <pc:sldMk cId="4108552702" sldId="2147471881"/>
            <ac:grpSpMk id="17" creationId="{778CD05B-99A3-960D-E79F-B5A0697AD41C}"/>
          </ac:grpSpMkLst>
        </pc:grpChg>
        <pc:grpChg chg="add del mod">
          <ac:chgData name="Prachi Mathur" userId="eeacc044-5dd7-4592-a063-ec41951ee422" providerId="ADAL" clId="{04982E3B-97D1-49E0-98DD-5B366E77B675}" dt="2024-12-20T04:49:27.788" v="1100" actId="478"/>
          <ac:grpSpMkLst>
            <pc:docMk/>
            <pc:sldMk cId="4108552702" sldId="2147471881"/>
            <ac:grpSpMk id="22" creationId="{A3D2AD2B-0CD9-D36A-D6E5-80D58AB83671}"/>
          </ac:grpSpMkLst>
        </pc:grpChg>
        <pc:grpChg chg="add mod">
          <ac:chgData name="Prachi Mathur" userId="eeacc044-5dd7-4592-a063-ec41951ee422" providerId="ADAL" clId="{04982E3B-97D1-49E0-98DD-5B366E77B675}" dt="2024-12-20T04:56:12.305" v="1225" actId="571"/>
          <ac:grpSpMkLst>
            <pc:docMk/>
            <pc:sldMk cId="4108552702" sldId="2147471881"/>
            <ac:grpSpMk id="32" creationId="{500921FD-D216-5FD9-1ABB-060B4A96B266}"/>
          </ac:grpSpMkLst>
        </pc:grpChg>
        <pc:grpChg chg="add mod">
          <ac:chgData name="Prachi Mathur" userId="eeacc044-5dd7-4592-a063-ec41951ee422" providerId="ADAL" clId="{04982E3B-97D1-49E0-98DD-5B366E77B675}" dt="2024-12-20T07:59:01.974" v="4448" actId="1037"/>
          <ac:grpSpMkLst>
            <pc:docMk/>
            <pc:sldMk cId="4108552702" sldId="2147471881"/>
            <ac:grpSpMk id="39" creationId="{B7B0AA71-E4AB-1DE4-3D78-58C6CDB5A855}"/>
          </ac:grpSpMkLst>
        </pc:grpChg>
        <pc:grpChg chg="add mod">
          <ac:chgData name="Prachi Mathur" userId="eeacc044-5dd7-4592-a063-ec41951ee422" providerId="ADAL" clId="{04982E3B-97D1-49E0-98DD-5B366E77B675}" dt="2024-12-20T07:59:01.974" v="4448" actId="1037"/>
          <ac:grpSpMkLst>
            <pc:docMk/>
            <pc:sldMk cId="4108552702" sldId="2147471881"/>
            <ac:grpSpMk id="40" creationId="{CCDAB25C-6E40-A675-E267-93CAF0CE8525}"/>
          </ac:grpSpMkLst>
        </pc:grpChg>
        <pc:picChg chg="add mod">
          <ac:chgData name="Prachi Mathur" userId="eeacc044-5dd7-4592-a063-ec41951ee422" providerId="ADAL" clId="{04982E3B-97D1-49E0-98DD-5B366E77B675}" dt="2024-12-20T04:57:29.033" v="1261" actId="164"/>
          <ac:picMkLst>
            <pc:docMk/>
            <pc:sldMk cId="4108552702" sldId="2147471881"/>
            <ac:picMk id="27" creationId="{74D7EDD2-F6BC-E80A-B0F5-2F7E20A3A8B6}"/>
          </ac:picMkLst>
        </pc:picChg>
        <pc:picChg chg="add mod">
          <ac:chgData name="Prachi Mathur" userId="eeacc044-5dd7-4592-a063-ec41951ee422" providerId="ADAL" clId="{04982E3B-97D1-49E0-98DD-5B366E77B675}" dt="2024-12-20T04:57:47.706" v="1274" actId="164"/>
          <ac:picMkLst>
            <pc:docMk/>
            <pc:sldMk cId="4108552702" sldId="2147471881"/>
            <ac:picMk id="29" creationId="{1D188BAD-39C3-6628-81F1-5562F79A2D4E}"/>
          </ac:picMkLst>
        </pc:picChg>
        <pc:cxnChg chg="add mod">
          <ac:chgData name="Prachi Mathur" userId="eeacc044-5dd7-4592-a063-ec41951ee422" providerId="ADAL" clId="{04982E3B-97D1-49E0-98DD-5B366E77B675}" dt="2024-12-20T07:58:54.032" v="4440" actId="1076"/>
          <ac:cxnSpMkLst>
            <pc:docMk/>
            <pc:sldMk cId="4108552702" sldId="2147471881"/>
            <ac:cxnSpMk id="38" creationId="{9B269244-30DF-B697-75AA-4E2CD2EC8A31}"/>
          </ac:cxnSpMkLst>
        </pc:cxnChg>
      </pc:sldChg>
      <pc:sldChg chg="delSp modSp mod modNotesTx">
        <pc:chgData name="Prachi Mathur" userId="eeacc044-5dd7-4592-a063-ec41951ee422" providerId="ADAL" clId="{04982E3B-97D1-49E0-98DD-5B366E77B675}" dt="2024-12-20T08:51:14.275" v="5882" actId="20577"/>
        <pc:sldMkLst>
          <pc:docMk/>
          <pc:sldMk cId="451941816" sldId="2147471883"/>
        </pc:sldMkLst>
        <pc:spChg chg="mod">
          <ac:chgData name="Prachi Mathur" userId="eeacc044-5dd7-4592-a063-ec41951ee422" providerId="ADAL" clId="{04982E3B-97D1-49E0-98DD-5B366E77B675}" dt="2024-12-20T08:51:14.275" v="5882" actId="20577"/>
          <ac:spMkLst>
            <pc:docMk/>
            <pc:sldMk cId="451941816" sldId="2147471883"/>
            <ac:spMk id="8" creationId="{536F65D9-0FD4-9BA5-03FC-0FA9ACC8D289}"/>
          </ac:spMkLst>
        </pc:spChg>
        <pc:spChg chg="mod">
          <ac:chgData name="Prachi Mathur" userId="eeacc044-5dd7-4592-a063-ec41951ee422" providerId="ADAL" clId="{04982E3B-97D1-49E0-98DD-5B366E77B675}" dt="2024-12-20T05:04:08.607" v="1463" actId="20577"/>
          <ac:spMkLst>
            <pc:docMk/>
            <pc:sldMk cId="451941816" sldId="2147471883"/>
            <ac:spMk id="12" creationId="{00D17A16-48B8-B3AC-F882-E16DBE5E11FC}"/>
          </ac:spMkLst>
        </pc:spChg>
        <pc:spChg chg="del">
          <ac:chgData name="Prachi Mathur" userId="eeacc044-5dd7-4592-a063-ec41951ee422" providerId="ADAL" clId="{04982E3B-97D1-49E0-98DD-5B366E77B675}" dt="2024-12-20T08:26:01.802" v="5615" actId="478"/>
          <ac:spMkLst>
            <pc:docMk/>
            <pc:sldMk cId="451941816" sldId="2147471883"/>
            <ac:spMk id="16" creationId="{41FB2EEE-1790-857B-3471-F22009451DE5}"/>
          </ac:spMkLst>
        </pc:spChg>
        <pc:spChg chg="del mod">
          <ac:chgData name="Prachi Mathur" userId="eeacc044-5dd7-4592-a063-ec41951ee422" providerId="ADAL" clId="{04982E3B-97D1-49E0-98DD-5B366E77B675}" dt="2024-12-20T08:26:05.255" v="5616" actId="478"/>
          <ac:spMkLst>
            <pc:docMk/>
            <pc:sldMk cId="451941816" sldId="2147471883"/>
            <ac:spMk id="18" creationId="{2DE5BC3F-329C-1D9F-0DA3-401155BE27CB}"/>
          </ac:spMkLst>
        </pc:spChg>
        <pc:grpChg chg="del">
          <ac:chgData name="Prachi Mathur" userId="eeacc044-5dd7-4592-a063-ec41951ee422" providerId="ADAL" clId="{04982E3B-97D1-49E0-98DD-5B366E77B675}" dt="2024-12-20T08:26:12.448" v="5617" actId="478"/>
          <ac:grpSpMkLst>
            <pc:docMk/>
            <pc:sldMk cId="451941816" sldId="2147471883"/>
            <ac:grpSpMk id="30" creationId="{C9120298-5157-F125-4F2E-FC5D03411EEF}"/>
          </ac:grpSpMkLst>
        </pc:grpChg>
        <pc:graphicFrameChg chg="mod">
          <ac:chgData name="Prachi Mathur" userId="eeacc044-5dd7-4592-a063-ec41951ee422" providerId="ADAL" clId="{04982E3B-97D1-49E0-98DD-5B366E77B675}" dt="2024-12-20T08:27:06.805" v="5625" actId="1076"/>
          <ac:graphicFrameMkLst>
            <pc:docMk/>
            <pc:sldMk cId="451941816" sldId="2147471883"/>
            <ac:graphicFrameMk id="4" creationId="{6859B890-2BC1-F305-5F74-E49431C54F51}"/>
          </ac:graphicFrameMkLst>
        </pc:graphicFrameChg>
        <pc:picChg chg="mod">
          <ac:chgData name="Prachi Mathur" userId="eeacc044-5dd7-4592-a063-ec41951ee422" providerId="ADAL" clId="{04982E3B-97D1-49E0-98DD-5B366E77B675}" dt="2024-12-20T08:27:01.895" v="5624" actId="1076"/>
          <ac:picMkLst>
            <pc:docMk/>
            <pc:sldMk cId="451941816" sldId="2147471883"/>
            <ac:picMk id="10" creationId="{2D288FF0-3889-C35F-DA6F-E5163AC68A91}"/>
          </ac:picMkLst>
        </pc:picChg>
        <pc:picChg chg="mod">
          <ac:chgData name="Prachi Mathur" userId="eeacc044-5dd7-4592-a063-ec41951ee422" providerId="ADAL" clId="{04982E3B-97D1-49E0-98DD-5B366E77B675}" dt="2024-12-20T08:27:01.895" v="5624" actId="1076"/>
          <ac:picMkLst>
            <pc:docMk/>
            <pc:sldMk cId="451941816" sldId="2147471883"/>
            <ac:picMk id="15" creationId="{C92E8E64-2469-E534-5CD0-100FAB10585B}"/>
          </ac:picMkLst>
        </pc:picChg>
        <pc:picChg chg="mod">
          <ac:chgData name="Prachi Mathur" userId="eeacc044-5dd7-4592-a063-ec41951ee422" providerId="ADAL" clId="{04982E3B-97D1-49E0-98DD-5B366E77B675}" dt="2024-12-20T08:27:01.895" v="5624" actId="1076"/>
          <ac:picMkLst>
            <pc:docMk/>
            <pc:sldMk cId="451941816" sldId="2147471883"/>
            <ac:picMk id="20" creationId="{0C5B9B39-F1BC-399C-81AB-8E3412D49D75}"/>
          </ac:picMkLst>
        </pc:picChg>
        <pc:picChg chg="mod">
          <ac:chgData name="Prachi Mathur" userId="eeacc044-5dd7-4592-a063-ec41951ee422" providerId="ADAL" clId="{04982E3B-97D1-49E0-98DD-5B366E77B675}" dt="2024-12-20T08:27:01.895" v="5624" actId="1076"/>
          <ac:picMkLst>
            <pc:docMk/>
            <pc:sldMk cId="451941816" sldId="2147471883"/>
            <ac:picMk id="22" creationId="{713E8AE4-A158-E3B6-7C2C-38F910149FC3}"/>
          </ac:picMkLst>
        </pc:picChg>
        <pc:picChg chg="del">
          <ac:chgData name="Prachi Mathur" userId="eeacc044-5dd7-4592-a063-ec41951ee422" providerId="ADAL" clId="{04982E3B-97D1-49E0-98DD-5B366E77B675}" dt="2024-12-20T08:26:12.448" v="5617" actId="478"/>
          <ac:picMkLst>
            <pc:docMk/>
            <pc:sldMk cId="451941816" sldId="2147471883"/>
            <ac:picMk id="27" creationId="{C2922E41-4816-4E63-3BFD-F8773658F233}"/>
          </ac:picMkLst>
        </pc:picChg>
        <pc:picChg chg="del">
          <ac:chgData name="Prachi Mathur" userId="eeacc044-5dd7-4592-a063-ec41951ee422" providerId="ADAL" clId="{04982E3B-97D1-49E0-98DD-5B366E77B675}" dt="2024-12-20T08:26:12.448" v="5617" actId="478"/>
          <ac:picMkLst>
            <pc:docMk/>
            <pc:sldMk cId="451941816" sldId="2147471883"/>
            <ac:picMk id="29" creationId="{090A66A7-109D-3953-0CDE-6D225DFFDF76}"/>
          </ac:picMkLst>
        </pc:picChg>
        <pc:picChg chg="del">
          <ac:chgData name="Prachi Mathur" userId="eeacc044-5dd7-4592-a063-ec41951ee422" providerId="ADAL" clId="{04982E3B-97D1-49E0-98DD-5B366E77B675}" dt="2024-12-20T08:26:12.448" v="5617" actId="478"/>
          <ac:picMkLst>
            <pc:docMk/>
            <pc:sldMk cId="451941816" sldId="2147471883"/>
            <ac:picMk id="33" creationId="{541785D3-E872-4C58-BE5E-F4333BAEA314}"/>
          </ac:picMkLst>
        </pc:picChg>
        <pc:picChg chg="del">
          <ac:chgData name="Prachi Mathur" userId="eeacc044-5dd7-4592-a063-ec41951ee422" providerId="ADAL" clId="{04982E3B-97D1-49E0-98DD-5B366E77B675}" dt="2024-12-20T08:26:12.448" v="5617" actId="478"/>
          <ac:picMkLst>
            <pc:docMk/>
            <pc:sldMk cId="451941816" sldId="2147471883"/>
            <ac:picMk id="35" creationId="{7A025B96-E8CE-12A3-EAEE-33CA99E6865D}"/>
          </ac:picMkLst>
        </pc:picChg>
      </pc:sldChg>
      <pc:sldChg chg="del">
        <pc:chgData name="Prachi Mathur" userId="eeacc044-5dd7-4592-a063-ec41951ee422" providerId="ADAL" clId="{04982E3B-97D1-49E0-98DD-5B366E77B675}" dt="2024-12-19T16:53:16.646" v="0" actId="47"/>
        <pc:sldMkLst>
          <pc:docMk/>
          <pc:sldMk cId="436230449" sldId="2147471885"/>
        </pc:sldMkLst>
      </pc:sldChg>
      <pc:sldChg chg="modSp mod">
        <pc:chgData name="Prachi Mathur" userId="eeacc044-5dd7-4592-a063-ec41951ee422" providerId="ADAL" clId="{04982E3B-97D1-49E0-98DD-5B366E77B675}" dt="2024-12-20T07:53:21.150" v="4262" actId="20577"/>
        <pc:sldMkLst>
          <pc:docMk/>
          <pc:sldMk cId="2619691321" sldId="2147471886"/>
        </pc:sldMkLst>
        <pc:spChg chg="mod">
          <ac:chgData name="Prachi Mathur" userId="eeacc044-5dd7-4592-a063-ec41951ee422" providerId="ADAL" clId="{04982E3B-97D1-49E0-98DD-5B366E77B675}" dt="2024-12-20T06:01:54.504" v="3326" actId="20577"/>
          <ac:spMkLst>
            <pc:docMk/>
            <pc:sldMk cId="2619691321" sldId="2147471886"/>
            <ac:spMk id="4" creationId="{E987014D-B647-3B4A-6958-087BA01FC5CB}"/>
          </ac:spMkLst>
        </pc:spChg>
        <pc:spChg chg="mod">
          <ac:chgData name="Prachi Mathur" userId="eeacc044-5dd7-4592-a063-ec41951ee422" providerId="ADAL" clId="{04982E3B-97D1-49E0-98DD-5B366E77B675}" dt="2024-12-20T07:53:21.150" v="4262" actId="20577"/>
          <ac:spMkLst>
            <pc:docMk/>
            <pc:sldMk cId="2619691321" sldId="2147471886"/>
            <ac:spMk id="9" creationId="{AA5F6FE5-4132-5E2D-55F9-59C0A28AE3A1}"/>
          </ac:spMkLst>
        </pc:spChg>
      </pc:sldChg>
      <pc:sldChg chg="addSp delSp modSp mod modNotesTx">
        <pc:chgData name="Prachi Mathur" userId="eeacc044-5dd7-4592-a063-ec41951ee422" providerId="ADAL" clId="{04982E3B-97D1-49E0-98DD-5B366E77B675}" dt="2024-12-20T08:27:17.947" v="5626" actId="403"/>
        <pc:sldMkLst>
          <pc:docMk/>
          <pc:sldMk cId="547869172" sldId="2147471887"/>
        </pc:sldMkLst>
        <pc:spChg chg="add mod">
          <ac:chgData name="Prachi Mathur" userId="eeacc044-5dd7-4592-a063-ec41951ee422" providerId="ADAL" clId="{04982E3B-97D1-49E0-98DD-5B366E77B675}" dt="2024-12-20T06:29:38.421" v="3351" actId="14100"/>
          <ac:spMkLst>
            <pc:docMk/>
            <pc:sldMk cId="547869172" sldId="2147471887"/>
            <ac:spMk id="2" creationId="{FB080436-CD57-6108-4D3A-2ADC396715D5}"/>
          </ac:spMkLst>
        </pc:spChg>
        <pc:spChg chg="add mod">
          <ac:chgData name="Prachi Mathur" userId="eeacc044-5dd7-4592-a063-ec41951ee422" providerId="ADAL" clId="{04982E3B-97D1-49E0-98DD-5B366E77B675}" dt="2024-12-20T05:10:41.984" v="1590" actId="1076"/>
          <ac:spMkLst>
            <pc:docMk/>
            <pc:sldMk cId="547869172" sldId="2147471887"/>
            <ac:spMk id="4" creationId="{E250E93B-EC14-47F4-57B7-78AFF02994D0}"/>
          </ac:spMkLst>
        </pc:spChg>
        <pc:spChg chg="add mod">
          <ac:chgData name="Prachi Mathur" userId="eeacc044-5dd7-4592-a063-ec41951ee422" providerId="ADAL" clId="{04982E3B-97D1-49E0-98DD-5B366E77B675}" dt="2024-12-20T08:21:54.691" v="5515" actId="1076"/>
          <ac:spMkLst>
            <pc:docMk/>
            <pc:sldMk cId="547869172" sldId="2147471887"/>
            <ac:spMk id="5" creationId="{0BFAB3CE-23E4-A5F3-F8DC-805220300736}"/>
          </ac:spMkLst>
        </pc:spChg>
        <pc:spChg chg="del">
          <ac:chgData name="Prachi Mathur" userId="eeacc044-5dd7-4592-a063-ec41951ee422" providerId="ADAL" clId="{04982E3B-97D1-49E0-98DD-5B366E77B675}" dt="2024-12-20T08:21:47.433" v="5513" actId="478"/>
          <ac:spMkLst>
            <pc:docMk/>
            <pc:sldMk cId="547869172" sldId="2147471887"/>
            <ac:spMk id="7" creationId="{68A9CAE7-93C2-B5E9-6079-8270076E346E}"/>
          </ac:spMkLst>
        </pc:spChg>
        <pc:spChg chg="mod">
          <ac:chgData name="Prachi Mathur" userId="eeacc044-5dd7-4592-a063-ec41951ee422" providerId="ADAL" clId="{04982E3B-97D1-49E0-98DD-5B366E77B675}" dt="2024-12-20T08:27:17.947" v="5626" actId="403"/>
          <ac:spMkLst>
            <pc:docMk/>
            <pc:sldMk cId="547869172" sldId="2147471887"/>
            <ac:spMk id="8" creationId="{C580B2E1-F177-C116-BFCF-A2F17446F886}"/>
          </ac:spMkLst>
        </pc:spChg>
        <pc:spChg chg="mod">
          <ac:chgData name="Prachi Mathur" userId="eeacc044-5dd7-4592-a063-ec41951ee422" providerId="ADAL" clId="{04982E3B-97D1-49E0-98DD-5B366E77B675}" dt="2024-12-20T08:25:49.278" v="5614" actId="20577"/>
          <ac:spMkLst>
            <pc:docMk/>
            <pc:sldMk cId="547869172" sldId="2147471887"/>
            <ac:spMk id="12" creationId="{5D710CCB-C9FD-D223-D3E1-EACCBF00E899}"/>
          </ac:spMkLst>
        </pc:spChg>
        <pc:spChg chg="mod">
          <ac:chgData name="Prachi Mathur" userId="eeacc044-5dd7-4592-a063-ec41951ee422" providerId="ADAL" clId="{04982E3B-97D1-49E0-98DD-5B366E77B675}" dt="2024-12-20T08:22:04.079" v="5532" actId="20577"/>
          <ac:spMkLst>
            <pc:docMk/>
            <pc:sldMk cId="547869172" sldId="2147471887"/>
            <ac:spMk id="14" creationId="{5427F44C-0764-D1AC-3383-AAFA32D864EB}"/>
          </ac:spMkLst>
        </pc:spChg>
        <pc:spChg chg="del">
          <ac:chgData name="Prachi Mathur" userId="eeacc044-5dd7-4592-a063-ec41951ee422" providerId="ADAL" clId="{04982E3B-97D1-49E0-98DD-5B366E77B675}" dt="2024-12-20T05:07:54.298" v="1551" actId="478"/>
          <ac:spMkLst>
            <pc:docMk/>
            <pc:sldMk cId="547869172" sldId="2147471887"/>
            <ac:spMk id="16" creationId="{D2F79F97-EA3F-7137-C455-6A87034686B8}"/>
          </ac:spMkLst>
        </pc:spChg>
        <pc:spChg chg="del">
          <ac:chgData name="Prachi Mathur" userId="eeacc044-5dd7-4592-a063-ec41951ee422" providerId="ADAL" clId="{04982E3B-97D1-49E0-98DD-5B366E77B675}" dt="2024-12-20T05:07:58.017" v="1552" actId="478"/>
          <ac:spMkLst>
            <pc:docMk/>
            <pc:sldMk cId="547869172" sldId="2147471887"/>
            <ac:spMk id="18" creationId="{AB0D9171-2AEC-F5B7-6182-913B877252F2}"/>
          </ac:spMkLst>
        </pc:spChg>
        <pc:grpChg chg="add del mod">
          <ac:chgData name="Prachi Mathur" userId="eeacc044-5dd7-4592-a063-ec41951ee422" providerId="ADAL" clId="{04982E3B-97D1-49E0-98DD-5B366E77B675}" dt="2024-12-20T08:23:48.025" v="5552" actId="165"/>
          <ac:grpSpMkLst>
            <pc:docMk/>
            <pc:sldMk cId="547869172" sldId="2147471887"/>
            <ac:grpSpMk id="10" creationId="{B0BF38DC-176C-D717-205F-A66BFA9806BD}"/>
          </ac:grpSpMkLst>
        </pc:grpChg>
        <pc:picChg chg="del mod">
          <ac:chgData name="Prachi Mathur" userId="eeacc044-5dd7-4592-a063-ec41951ee422" providerId="ADAL" clId="{04982E3B-97D1-49E0-98DD-5B366E77B675}" dt="2024-12-20T08:23:10.459" v="5546" actId="478"/>
          <ac:picMkLst>
            <pc:docMk/>
            <pc:sldMk cId="547869172" sldId="2147471887"/>
            <ac:picMk id="3" creationId="{AE941C9C-240C-0E24-BA87-D25E1DC824EA}"/>
          </ac:picMkLst>
        </pc:picChg>
        <pc:picChg chg="del mod">
          <ac:chgData name="Prachi Mathur" userId="eeacc044-5dd7-4592-a063-ec41951ee422" providerId="ADAL" clId="{04982E3B-97D1-49E0-98DD-5B366E77B675}" dt="2024-12-20T08:23:08.505" v="5545" actId="478"/>
          <ac:picMkLst>
            <pc:docMk/>
            <pc:sldMk cId="547869172" sldId="2147471887"/>
            <ac:picMk id="9" creationId="{3B3930C6-5A99-B79F-0557-E134D2E10735}"/>
          </ac:picMkLst>
        </pc:picChg>
        <pc:picChg chg="mod topLvl">
          <ac:chgData name="Prachi Mathur" userId="eeacc044-5dd7-4592-a063-ec41951ee422" providerId="ADAL" clId="{04982E3B-97D1-49E0-98DD-5B366E77B675}" dt="2024-12-20T08:23:55.479" v="5571" actId="1038"/>
          <ac:picMkLst>
            <pc:docMk/>
            <pc:sldMk cId="547869172" sldId="2147471887"/>
            <ac:picMk id="11" creationId="{A05F0142-13D1-F54F-3D6D-CE0A41BFA658}"/>
          </ac:picMkLst>
        </pc:picChg>
        <pc:picChg chg="mod topLvl">
          <ac:chgData name="Prachi Mathur" userId="eeacc044-5dd7-4592-a063-ec41951ee422" providerId="ADAL" clId="{04982E3B-97D1-49E0-98DD-5B366E77B675}" dt="2024-12-20T08:24:00.813" v="5572" actId="1076"/>
          <ac:picMkLst>
            <pc:docMk/>
            <pc:sldMk cId="547869172" sldId="2147471887"/>
            <ac:picMk id="13" creationId="{57004712-BF0E-1A2C-CEA1-FB8EEB372A91}"/>
          </ac:picMkLst>
        </pc:picChg>
        <pc:picChg chg="add mod">
          <ac:chgData name="Prachi Mathur" userId="eeacc044-5dd7-4592-a063-ec41951ee422" providerId="ADAL" clId="{04982E3B-97D1-49E0-98DD-5B366E77B675}" dt="2024-12-20T08:24:10.340" v="5581" actId="1036"/>
          <ac:picMkLst>
            <pc:docMk/>
            <pc:sldMk cId="547869172" sldId="2147471887"/>
            <ac:picMk id="15" creationId="{F635ACE7-800E-D6B0-EDBF-7720FA60D4C6}"/>
          </ac:picMkLst>
        </pc:picChg>
        <pc:picChg chg="del mod">
          <ac:chgData name="Prachi Mathur" userId="eeacc044-5dd7-4592-a063-ec41951ee422" providerId="ADAL" clId="{04982E3B-97D1-49E0-98DD-5B366E77B675}" dt="2024-12-20T08:23:05.570" v="5544" actId="478"/>
          <ac:picMkLst>
            <pc:docMk/>
            <pc:sldMk cId="547869172" sldId="2147471887"/>
            <ac:picMk id="17" creationId="{50B20A36-9E06-A41C-BC78-D546AB179904}"/>
          </ac:picMkLst>
        </pc:picChg>
        <pc:picChg chg="del mod">
          <ac:chgData name="Prachi Mathur" userId="eeacc044-5dd7-4592-a063-ec41951ee422" providerId="ADAL" clId="{04982E3B-97D1-49E0-98DD-5B366E77B675}" dt="2024-12-20T08:23:04.191" v="5543" actId="478"/>
          <ac:picMkLst>
            <pc:docMk/>
            <pc:sldMk cId="547869172" sldId="2147471887"/>
            <ac:picMk id="19" creationId="{4E21A4A2-D001-4B42-D8FA-75D28C1949CD}"/>
          </ac:picMkLst>
        </pc:picChg>
        <pc:picChg chg="add mod">
          <ac:chgData name="Prachi Mathur" userId="eeacc044-5dd7-4592-a063-ec41951ee422" providerId="ADAL" clId="{04982E3B-97D1-49E0-98DD-5B366E77B675}" dt="2024-12-20T08:24:15.314" v="5582" actId="1076"/>
          <ac:picMkLst>
            <pc:docMk/>
            <pc:sldMk cId="547869172" sldId="2147471887"/>
            <ac:picMk id="20" creationId="{1BD5EB6C-2ACB-7AF2-9975-BA3E6A961920}"/>
          </ac:picMkLst>
        </pc:picChg>
        <pc:picChg chg="add mod">
          <ac:chgData name="Prachi Mathur" userId="eeacc044-5dd7-4592-a063-ec41951ee422" providerId="ADAL" clId="{04982E3B-97D1-49E0-98DD-5B366E77B675}" dt="2024-12-20T08:24:27.475" v="5607" actId="1036"/>
          <ac:picMkLst>
            <pc:docMk/>
            <pc:sldMk cId="547869172" sldId="2147471887"/>
            <ac:picMk id="21" creationId="{AAC6F61C-0387-4B3F-9015-EE8FB0CB4796}"/>
          </ac:picMkLst>
        </pc:picChg>
        <pc:picChg chg="add mod">
          <ac:chgData name="Prachi Mathur" userId="eeacc044-5dd7-4592-a063-ec41951ee422" providerId="ADAL" clId="{04982E3B-97D1-49E0-98DD-5B366E77B675}" dt="2024-12-20T08:24:31.990" v="5608" actId="1076"/>
          <ac:picMkLst>
            <pc:docMk/>
            <pc:sldMk cId="547869172" sldId="2147471887"/>
            <ac:picMk id="22" creationId="{0BD51E9C-3612-4867-016B-5079389FD2DA}"/>
          </ac:picMkLst>
        </pc:picChg>
        <pc:picChg chg="del mod">
          <ac:chgData name="Prachi Mathur" userId="eeacc044-5dd7-4592-a063-ec41951ee422" providerId="ADAL" clId="{04982E3B-97D1-49E0-98DD-5B366E77B675}" dt="2024-12-20T08:23:13.858" v="5548" actId="478"/>
          <ac:picMkLst>
            <pc:docMk/>
            <pc:sldMk cId="547869172" sldId="2147471887"/>
            <ac:picMk id="23" creationId="{69CFA859-D2F7-13CD-D72F-1A48A55C88BF}"/>
          </ac:picMkLst>
        </pc:picChg>
        <pc:picChg chg="del mod">
          <ac:chgData name="Prachi Mathur" userId="eeacc044-5dd7-4592-a063-ec41951ee422" providerId="ADAL" clId="{04982E3B-97D1-49E0-98DD-5B366E77B675}" dt="2024-12-20T08:23:12.655" v="5547" actId="478"/>
          <ac:picMkLst>
            <pc:docMk/>
            <pc:sldMk cId="547869172" sldId="2147471887"/>
            <ac:picMk id="26" creationId="{6877CBFF-6546-D804-1B7E-478ABEE5BF5F}"/>
          </ac:picMkLst>
        </pc:picChg>
        <pc:picChg chg="del">
          <ac:chgData name="Prachi Mathur" userId="eeacc044-5dd7-4592-a063-ec41951ee422" providerId="ADAL" clId="{04982E3B-97D1-49E0-98DD-5B366E77B675}" dt="2024-12-20T05:07:54.298" v="1551" actId="478"/>
          <ac:picMkLst>
            <pc:docMk/>
            <pc:sldMk cId="547869172" sldId="2147471887"/>
            <ac:picMk id="31" creationId="{111CD356-5B17-2FB2-B95C-5760114DA18B}"/>
          </ac:picMkLst>
        </pc:picChg>
        <pc:picChg chg="del">
          <ac:chgData name="Prachi Mathur" userId="eeacc044-5dd7-4592-a063-ec41951ee422" providerId="ADAL" clId="{04982E3B-97D1-49E0-98DD-5B366E77B675}" dt="2024-12-20T05:07:54.298" v="1551" actId="478"/>
          <ac:picMkLst>
            <pc:docMk/>
            <pc:sldMk cId="547869172" sldId="2147471887"/>
            <ac:picMk id="34" creationId="{C3B7F965-44BD-0D43-99FA-7F763A8213D3}"/>
          </ac:picMkLst>
        </pc:picChg>
        <pc:picChg chg="del">
          <ac:chgData name="Prachi Mathur" userId="eeacc044-5dd7-4592-a063-ec41951ee422" providerId="ADAL" clId="{04982E3B-97D1-49E0-98DD-5B366E77B675}" dt="2024-12-20T05:07:54.298" v="1551" actId="478"/>
          <ac:picMkLst>
            <pc:docMk/>
            <pc:sldMk cId="547869172" sldId="2147471887"/>
            <ac:picMk id="37" creationId="{E051F20D-BC8C-CFF1-F743-727DAA7ABC90}"/>
          </ac:picMkLst>
        </pc:picChg>
        <pc:picChg chg="del">
          <ac:chgData name="Prachi Mathur" userId="eeacc044-5dd7-4592-a063-ec41951ee422" providerId="ADAL" clId="{04982E3B-97D1-49E0-98DD-5B366E77B675}" dt="2024-12-20T05:07:54.298" v="1551" actId="478"/>
          <ac:picMkLst>
            <pc:docMk/>
            <pc:sldMk cId="547869172" sldId="2147471887"/>
            <ac:picMk id="38" creationId="{C3AD6E74-FFCE-81AE-DB9F-7CB88904E25D}"/>
          </ac:picMkLst>
        </pc:picChg>
        <pc:picChg chg="del">
          <ac:chgData name="Prachi Mathur" userId="eeacc044-5dd7-4592-a063-ec41951ee422" providerId="ADAL" clId="{04982E3B-97D1-49E0-98DD-5B366E77B675}" dt="2024-12-20T05:07:54.298" v="1551" actId="478"/>
          <ac:picMkLst>
            <pc:docMk/>
            <pc:sldMk cId="547869172" sldId="2147471887"/>
            <ac:picMk id="40" creationId="{38A2113B-EDB3-FE67-6631-B42A865905A4}"/>
          </ac:picMkLst>
        </pc:picChg>
        <pc:picChg chg="del">
          <ac:chgData name="Prachi Mathur" userId="eeacc044-5dd7-4592-a063-ec41951ee422" providerId="ADAL" clId="{04982E3B-97D1-49E0-98DD-5B366E77B675}" dt="2024-12-20T05:07:54.298" v="1551" actId="478"/>
          <ac:picMkLst>
            <pc:docMk/>
            <pc:sldMk cId="547869172" sldId="2147471887"/>
            <ac:picMk id="41" creationId="{D1F0AE67-4704-D3AE-08F5-DD8A318AB3CA}"/>
          </ac:picMkLst>
        </pc:picChg>
      </pc:sldChg>
      <pc:sldChg chg="del">
        <pc:chgData name="Prachi Mathur" userId="eeacc044-5dd7-4592-a063-ec41951ee422" providerId="ADAL" clId="{04982E3B-97D1-49E0-98DD-5B366E77B675}" dt="2024-12-19T16:53:20.986" v="1" actId="47"/>
        <pc:sldMkLst>
          <pc:docMk/>
          <pc:sldMk cId="1605644908" sldId="2147471888"/>
        </pc:sldMkLst>
      </pc:sldChg>
      <pc:sldChg chg="modSp mod">
        <pc:chgData name="Prachi Mathur" userId="eeacc044-5dd7-4592-a063-ec41951ee422" providerId="ADAL" clId="{04982E3B-97D1-49E0-98DD-5B366E77B675}" dt="2024-12-20T05:27:58.858" v="1802" actId="1076"/>
        <pc:sldMkLst>
          <pc:docMk/>
          <pc:sldMk cId="1310705277" sldId="2147471891"/>
        </pc:sldMkLst>
        <pc:spChg chg="mod">
          <ac:chgData name="Prachi Mathur" userId="eeacc044-5dd7-4592-a063-ec41951ee422" providerId="ADAL" clId="{04982E3B-97D1-49E0-98DD-5B366E77B675}" dt="2024-12-20T05:27:58.858" v="1802" actId="1076"/>
          <ac:spMkLst>
            <pc:docMk/>
            <pc:sldMk cId="1310705277" sldId="2147471891"/>
            <ac:spMk id="5" creationId="{FBCD28DD-1648-1D0E-DA3E-7285FF33AC68}"/>
          </ac:spMkLst>
        </pc:spChg>
      </pc:sldChg>
      <pc:sldChg chg="modSp mod">
        <pc:chgData name="Prachi Mathur" userId="eeacc044-5dd7-4592-a063-ec41951ee422" providerId="ADAL" clId="{04982E3B-97D1-49E0-98DD-5B366E77B675}" dt="2024-12-20T08:40:44.582" v="5794" actId="20577"/>
        <pc:sldMkLst>
          <pc:docMk/>
          <pc:sldMk cId="4095136652" sldId="2147471892"/>
        </pc:sldMkLst>
        <pc:spChg chg="mod">
          <ac:chgData name="Prachi Mathur" userId="eeacc044-5dd7-4592-a063-ec41951ee422" providerId="ADAL" clId="{04982E3B-97D1-49E0-98DD-5B366E77B675}" dt="2024-12-20T08:40:44.582" v="5794" actId="20577"/>
          <ac:spMkLst>
            <pc:docMk/>
            <pc:sldMk cId="4095136652" sldId="2147471892"/>
            <ac:spMk id="1055" creationId="{823B9E9A-D023-828F-6E03-D933C624C2CC}"/>
          </ac:spMkLst>
        </pc:spChg>
        <pc:cxnChg chg="mod">
          <ac:chgData name="Prachi Mathur" userId="eeacc044-5dd7-4592-a063-ec41951ee422" providerId="ADAL" clId="{04982E3B-97D1-49E0-98DD-5B366E77B675}" dt="2024-12-20T05:27:04.404" v="1793" actId="1038"/>
          <ac:cxnSpMkLst>
            <pc:docMk/>
            <pc:sldMk cId="4095136652" sldId="2147471892"/>
            <ac:cxnSpMk id="3" creationId="{4D1E35D9-D2AD-707E-24FE-853A0CF9F418}"/>
          </ac:cxnSpMkLst>
        </pc:cxnChg>
      </pc:sldChg>
      <pc:sldChg chg="del mod modShow">
        <pc:chgData name="Prachi Mathur" userId="eeacc044-5dd7-4592-a063-ec41951ee422" providerId="ADAL" clId="{04982E3B-97D1-49E0-98DD-5B366E77B675}" dt="2024-12-20T05:58:50.971" v="3312" actId="47"/>
        <pc:sldMkLst>
          <pc:docMk/>
          <pc:sldMk cId="3039393801" sldId="2147471893"/>
        </pc:sldMkLst>
      </pc:sldChg>
      <pc:sldChg chg="addSp delSp modSp mod">
        <pc:chgData name="Prachi Mathur" userId="eeacc044-5dd7-4592-a063-ec41951ee422" providerId="ADAL" clId="{04982E3B-97D1-49E0-98DD-5B366E77B675}" dt="2024-12-20T08:45:03.579" v="5878" actId="20577"/>
        <pc:sldMkLst>
          <pc:docMk/>
          <pc:sldMk cId="1030666489" sldId="2147471894"/>
        </pc:sldMkLst>
        <pc:spChg chg="add mod">
          <ac:chgData name="Prachi Mathur" userId="eeacc044-5dd7-4592-a063-ec41951ee422" providerId="ADAL" clId="{04982E3B-97D1-49E0-98DD-5B366E77B675}" dt="2024-12-20T08:43:36.682" v="5877"/>
          <ac:spMkLst>
            <pc:docMk/>
            <pc:sldMk cId="1030666489" sldId="2147471894"/>
            <ac:spMk id="2" creationId="{CE921D99-4FC3-7C27-3F8F-86F9578D468D}"/>
          </ac:spMkLst>
        </pc:spChg>
        <pc:spChg chg="mod">
          <ac:chgData name="Prachi Mathur" userId="eeacc044-5dd7-4592-a063-ec41951ee422" providerId="ADAL" clId="{04982E3B-97D1-49E0-98DD-5B366E77B675}" dt="2024-12-20T05:29:11.186" v="1809" actId="404"/>
          <ac:spMkLst>
            <pc:docMk/>
            <pc:sldMk cId="1030666489" sldId="2147471894"/>
            <ac:spMk id="14" creationId="{364354B8-0EE6-BE09-6C1E-0CE9EFA10675}"/>
          </ac:spMkLst>
        </pc:spChg>
        <pc:spChg chg="mod">
          <ac:chgData name="Prachi Mathur" userId="eeacc044-5dd7-4592-a063-ec41951ee422" providerId="ADAL" clId="{04982E3B-97D1-49E0-98DD-5B366E77B675}" dt="2024-12-20T05:29:29.383" v="1817" actId="1035"/>
          <ac:spMkLst>
            <pc:docMk/>
            <pc:sldMk cId="1030666489" sldId="2147471894"/>
            <ac:spMk id="1041" creationId="{E864ACC4-4C7C-1B32-AC66-83DD5FE166F0}"/>
          </ac:spMkLst>
        </pc:spChg>
        <pc:spChg chg="mod">
          <ac:chgData name="Prachi Mathur" userId="eeacc044-5dd7-4592-a063-ec41951ee422" providerId="ADAL" clId="{04982E3B-97D1-49E0-98DD-5B366E77B675}" dt="2024-12-20T05:29:23.431" v="1811" actId="404"/>
          <ac:spMkLst>
            <pc:docMk/>
            <pc:sldMk cId="1030666489" sldId="2147471894"/>
            <ac:spMk id="1053" creationId="{B289A2C5-6B73-9DEC-F41F-69AC3730D9E5}"/>
          </ac:spMkLst>
        </pc:spChg>
        <pc:spChg chg="mod">
          <ac:chgData name="Prachi Mathur" userId="eeacc044-5dd7-4592-a063-ec41951ee422" providerId="ADAL" clId="{04982E3B-97D1-49E0-98DD-5B366E77B675}" dt="2024-12-20T08:45:03.579" v="5878" actId="20577"/>
          <ac:spMkLst>
            <pc:docMk/>
            <pc:sldMk cId="1030666489" sldId="2147471894"/>
            <ac:spMk id="1065" creationId="{CA7E4203-25FD-2B14-4669-215266DA694B}"/>
          </ac:spMkLst>
        </pc:spChg>
        <pc:spChg chg="del">
          <ac:chgData name="Prachi Mathur" userId="eeacc044-5dd7-4592-a063-ec41951ee422" providerId="ADAL" clId="{04982E3B-97D1-49E0-98DD-5B366E77B675}" dt="2024-12-20T08:43:36.329" v="5876" actId="478"/>
          <ac:spMkLst>
            <pc:docMk/>
            <pc:sldMk cId="1030666489" sldId="2147471894"/>
            <ac:spMk id="1066" creationId="{D5C81B19-9821-282E-76D4-8ADBA89D4567}"/>
          </ac:spMkLst>
        </pc:spChg>
      </pc:sldChg>
      <pc:sldChg chg="addSp delSp modSp mod modNotesTx">
        <pc:chgData name="Prachi Mathur" userId="eeacc044-5dd7-4592-a063-ec41951ee422" providerId="ADAL" clId="{04982E3B-97D1-49E0-98DD-5B366E77B675}" dt="2024-12-20T08:43:30.372" v="5875"/>
        <pc:sldMkLst>
          <pc:docMk/>
          <pc:sldMk cId="689253354" sldId="2147471897"/>
        </pc:sldMkLst>
        <pc:spChg chg="add mod">
          <ac:chgData name="Prachi Mathur" userId="eeacc044-5dd7-4592-a063-ec41951ee422" providerId="ADAL" clId="{04982E3B-97D1-49E0-98DD-5B366E77B675}" dt="2024-12-20T08:43:30.372" v="5875"/>
          <ac:spMkLst>
            <pc:docMk/>
            <pc:sldMk cId="689253354" sldId="2147471897"/>
            <ac:spMk id="2" creationId="{2C73279E-6A7C-9D45-EB44-81C9E5D6EF48}"/>
          </ac:spMkLst>
        </pc:spChg>
        <pc:spChg chg="mod">
          <ac:chgData name="Prachi Mathur" userId="eeacc044-5dd7-4592-a063-ec41951ee422" providerId="ADAL" clId="{04982E3B-97D1-49E0-98DD-5B366E77B675}" dt="2024-12-20T07:45:24.143" v="4060" actId="20577"/>
          <ac:spMkLst>
            <pc:docMk/>
            <pc:sldMk cId="689253354" sldId="2147471897"/>
            <ac:spMk id="9" creationId="{B4EE4F71-1ADD-490E-4EB9-C3513CF9EC73}"/>
          </ac:spMkLst>
        </pc:spChg>
        <pc:spChg chg="del">
          <ac:chgData name="Prachi Mathur" userId="eeacc044-5dd7-4592-a063-ec41951ee422" providerId="ADAL" clId="{04982E3B-97D1-49E0-98DD-5B366E77B675}" dt="2024-12-20T08:43:29.647" v="5874" actId="478"/>
          <ac:spMkLst>
            <pc:docMk/>
            <pc:sldMk cId="689253354" sldId="2147471897"/>
            <ac:spMk id="12" creationId="{0D71EEB8-EB2C-917E-9006-B9BA4727BC46}"/>
          </ac:spMkLst>
        </pc:spChg>
        <pc:spChg chg="mod">
          <ac:chgData name="Prachi Mathur" userId="eeacc044-5dd7-4592-a063-ec41951ee422" providerId="ADAL" clId="{04982E3B-97D1-49E0-98DD-5B366E77B675}" dt="2024-12-20T05:28:56.058" v="1807" actId="404"/>
          <ac:spMkLst>
            <pc:docMk/>
            <pc:sldMk cId="689253354" sldId="2147471897"/>
            <ac:spMk id="14" creationId="{A8ADF9FC-D450-8CF5-BFDB-620F5D0B782B}"/>
          </ac:spMkLst>
        </pc:spChg>
        <pc:spChg chg="mod">
          <ac:chgData name="Prachi Mathur" userId="eeacc044-5dd7-4592-a063-ec41951ee422" providerId="ADAL" clId="{04982E3B-97D1-49E0-98DD-5B366E77B675}" dt="2024-12-20T05:29:03.955" v="1808" actId="404"/>
          <ac:spMkLst>
            <pc:docMk/>
            <pc:sldMk cId="689253354" sldId="2147471897"/>
            <ac:spMk id="44" creationId="{2CDDCB3F-FB0F-F452-9B62-A10FB2AC7686}"/>
          </ac:spMkLst>
        </pc:spChg>
      </pc:sldChg>
      <pc:sldChg chg="addSp delSp modSp mod">
        <pc:chgData name="Prachi Mathur" userId="eeacc044-5dd7-4592-a063-ec41951ee422" providerId="ADAL" clId="{04982E3B-97D1-49E0-98DD-5B366E77B675}" dt="2024-12-20T08:43:17.697" v="5872" actId="14100"/>
        <pc:sldMkLst>
          <pc:docMk/>
          <pc:sldMk cId="2267435535" sldId="2147471898"/>
        </pc:sldMkLst>
        <pc:spChg chg="mod">
          <ac:chgData name="Prachi Mathur" userId="eeacc044-5dd7-4592-a063-ec41951ee422" providerId="ADAL" clId="{04982E3B-97D1-49E0-98DD-5B366E77B675}" dt="2024-12-20T08:15:22.742" v="5225" actId="20577"/>
          <ac:spMkLst>
            <pc:docMk/>
            <pc:sldMk cId="2267435535" sldId="2147471898"/>
            <ac:spMk id="2" creationId="{7AC3BD55-9E04-FB80-01E2-1DED30982F1C}"/>
          </ac:spMkLst>
        </pc:spChg>
        <pc:spChg chg="add del mod">
          <ac:chgData name="Prachi Mathur" userId="eeacc044-5dd7-4592-a063-ec41951ee422" providerId="ADAL" clId="{04982E3B-97D1-49E0-98DD-5B366E77B675}" dt="2024-12-20T07:48:04.807" v="4124" actId="478"/>
          <ac:spMkLst>
            <pc:docMk/>
            <pc:sldMk cId="2267435535" sldId="2147471898"/>
            <ac:spMk id="5" creationId="{84BFB270-5BF7-1C1C-9A59-00BD14EA7877}"/>
          </ac:spMkLst>
        </pc:spChg>
        <pc:spChg chg="mod">
          <ac:chgData name="Prachi Mathur" userId="eeacc044-5dd7-4592-a063-ec41951ee422" providerId="ADAL" clId="{04982E3B-97D1-49E0-98DD-5B366E77B675}" dt="2024-12-20T08:43:17.697" v="5872" actId="14100"/>
          <ac:spMkLst>
            <pc:docMk/>
            <pc:sldMk cId="2267435535" sldId="2147471898"/>
            <ac:spMk id="16" creationId="{9F2C8728-30C0-3CBD-9E68-50890D802931}"/>
          </ac:spMkLst>
        </pc:spChg>
        <pc:spChg chg="mod">
          <ac:chgData name="Prachi Mathur" userId="eeacc044-5dd7-4592-a063-ec41951ee422" providerId="ADAL" clId="{04982E3B-97D1-49E0-98DD-5B366E77B675}" dt="2024-12-20T06:10:04.915" v="3343" actId="1038"/>
          <ac:spMkLst>
            <pc:docMk/>
            <pc:sldMk cId="2267435535" sldId="2147471898"/>
            <ac:spMk id="17" creationId="{96CEED94-08FF-33B7-B5F5-25EF7B2451A5}"/>
          </ac:spMkLst>
        </pc:spChg>
        <pc:graphicFrameChg chg="mod">
          <ac:chgData name="Prachi Mathur" userId="eeacc044-5dd7-4592-a063-ec41951ee422" providerId="ADAL" clId="{04982E3B-97D1-49E0-98DD-5B366E77B675}" dt="2024-12-20T05:28:42.466" v="1806" actId="207"/>
          <ac:graphicFrameMkLst>
            <pc:docMk/>
            <pc:sldMk cId="2267435535" sldId="2147471898"/>
            <ac:graphicFrameMk id="7" creationId="{561EF207-1658-8DA3-C622-5348AD7A6446}"/>
          </ac:graphicFrameMkLst>
        </pc:graphicFrameChg>
      </pc:sldChg>
      <pc:sldChg chg="delSp modSp add mod">
        <pc:chgData name="Prachi Mathur" userId="eeacc044-5dd7-4592-a063-ec41951ee422" providerId="ADAL" clId="{04982E3B-97D1-49E0-98DD-5B366E77B675}" dt="2024-12-20T08:35:24.522" v="5690" actId="20577"/>
        <pc:sldMkLst>
          <pc:docMk/>
          <pc:sldMk cId="304001853" sldId="2147471899"/>
        </pc:sldMkLst>
        <pc:spChg chg="del mod">
          <ac:chgData name="Prachi Mathur" userId="eeacc044-5dd7-4592-a063-ec41951ee422" providerId="ADAL" clId="{04982E3B-97D1-49E0-98DD-5B366E77B675}" dt="2024-12-20T03:49:32.819" v="224" actId="478"/>
          <ac:spMkLst>
            <pc:docMk/>
            <pc:sldMk cId="304001853" sldId="2147471899"/>
            <ac:spMk id="2" creationId="{504FF932-5444-06F4-C4D8-54FB5AF7E63F}"/>
          </ac:spMkLst>
        </pc:spChg>
        <pc:spChg chg="mod">
          <ac:chgData name="Prachi Mathur" userId="eeacc044-5dd7-4592-a063-ec41951ee422" providerId="ADAL" clId="{04982E3B-97D1-49E0-98DD-5B366E77B675}" dt="2024-12-20T08:35:24.522" v="5690" actId="20577"/>
          <ac:spMkLst>
            <pc:docMk/>
            <pc:sldMk cId="304001853" sldId="2147471899"/>
            <ac:spMk id="12" creationId="{A74757C5-8DD4-9CC8-C765-320F07724F91}"/>
          </ac:spMkLst>
        </pc:spChg>
        <pc:spChg chg="mod">
          <ac:chgData name="Prachi Mathur" userId="eeacc044-5dd7-4592-a063-ec41951ee422" providerId="ADAL" clId="{04982E3B-97D1-49E0-98DD-5B366E77B675}" dt="2024-12-20T03:49:50.848" v="253" actId="20577"/>
          <ac:spMkLst>
            <pc:docMk/>
            <pc:sldMk cId="304001853" sldId="2147471899"/>
            <ac:spMk id="14" creationId="{6A24506A-CC8A-D66B-8CEF-4831AFA0448A}"/>
          </ac:spMkLst>
        </pc:spChg>
        <pc:graphicFrameChg chg="mod modGraphic">
          <ac:chgData name="Prachi Mathur" userId="eeacc044-5dd7-4592-a063-ec41951ee422" providerId="ADAL" clId="{04982E3B-97D1-49E0-98DD-5B366E77B675}" dt="2024-12-20T08:34:48.579" v="5671" actId="20577"/>
          <ac:graphicFrameMkLst>
            <pc:docMk/>
            <pc:sldMk cId="304001853" sldId="2147471899"/>
            <ac:graphicFrameMk id="3" creationId="{BE39321B-B61A-0861-4DF0-D6CF9C851687}"/>
          </ac:graphicFrameMkLst>
        </pc:graphicFrameChg>
        <pc:picChg chg="mod">
          <ac:chgData name="Prachi Mathur" userId="eeacc044-5dd7-4592-a063-ec41951ee422" providerId="ADAL" clId="{04982E3B-97D1-49E0-98DD-5B366E77B675}" dt="2024-12-20T03:55:15.798" v="443" actId="1076"/>
          <ac:picMkLst>
            <pc:docMk/>
            <pc:sldMk cId="304001853" sldId="2147471899"/>
            <ac:picMk id="7" creationId="{B87A6CDC-ADE4-F5A7-53A4-6F7276855C81}"/>
          </ac:picMkLst>
        </pc:picChg>
        <pc:picChg chg="del">
          <ac:chgData name="Prachi Mathur" userId="eeacc044-5dd7-4592-a063-ec41951ee422" providerId="ADAL" clId="{04982E3B-97D1-49E0-98DD-5B366E77B675}" dt="2024-12-20T03:50:42.427" v="262" actId="478"/>
          <ac:picMkLst>
            <pc:docMk/>
            <pc:sldMk cId="304001853" sldId="2147471899"/>
            <ac:picMk id="9" creationId="{C06D4C2A-F66B-51B0-EBD6-53E6F2046DD0}"/>
          </ac:picMkLst>
        </pc:picChg>
        <pc:picChg chg="mod">
          <ac:chgData name="Prachi Mathur" userId="eeacc044-5dd7-4592-a063-ec41951ee422" providerId="ADAL" clId="{04982E3B-97D1-49E0-98DD-5B366E77B675}" dt="2024-12-20T03:55:19.061" v="444" actId="1076"/>
          <ac:picMkLst>
            <pc:docMk/>
            <pc:sldMk cId="304001853" sldId="2147471899"/>
            <ac:picMk id="11" creationId="{9489899B-F8B6-2B35-4B47-F033E640E52E}"/>
          </ac:picMkLst>
        </pc:picChg>
        <pc:picChg chg="del">
          <ac:chgData name="Prachi Mathur" userId="eeacc044-5dd7-4592-a063-ec41951ee422" providerId="ADAL" clId="{04982E3B-97D1-49E0-98DD-5B366E77B675}" dt="2024-12-20T03:52:43.535" v="364" actId="478"/>
          <ac:picMkLst>
            <pc:docMk/>
            <pc:sldMk cId="304001853" sldId="2147471899"/>
            <ac:picMk id="19" creationId="{CC210EFD-4DC1-C5C4-3A6B-0BB6D41772C6}"/>
          </ac:picMkLst>
        </pc:picChg>
        <pc:picChg chg="mod">
          <ac:chgData name="Prachi Mathur" userId="eeacc044-5dd7-4592-a063-ec41951ee422" providerId="ADAL" clId="{04982E3B-97D1-49E0-98DD-5B366E77B675}" dt="2024-12-20T03:52:47.087" v="365" actId="1076"/>
          <ac:picMkLst>
            <pc:docMk/>
            <pc:sldMk cId="304001853" sldId="2147471899"/>
            <ac:picMk id="21" creationId="{E131ACF5-A38F-9E4F-6BD2-DF0B37AF8D33}"/>
          </ac:picMkLst>
        </pc:picChg>
        <pc:picChg chg="mod">
          <ac:chgData name="Prachi Mathur" userId="eeacc044-5dd7-4592-a063-ec41951ee422" providerId="ADAL" clId="{04982E3B-97D1-49E0-98DD-5B366E77B675}" dt="2024-12-20T03:53:11.989" v="382" actId="1035"/>
          <ac:picMkLst>
            <pc:docMk/>
            <pc:sldMk cId="304001853" sldId="2147471899"/>
            <ac:picMk id="23" creationId="{D50C4D5B-E065-5FA0-1D89-9467D30B4BF0}"/>
          </ac:picMkLst>
        </pc:picChg>
        <pc:picChg chg="mod">
          <ac:chgData name="Prachi Mathur" userId="eeacc044-5dd7-4592-a063-ec41951ee422" providerId="ADAL" clId="{04982E3B-97D1-49E0-98DD-5B366E77B675}" dt="2024-12-20T03:53:08.153" v="380" actId="1036"/>
          <ac:picMkLst>
            <pc:docMk/>
            <pc:sldMk cId="304001853" sldId="2147471899"/>
            <ac:picMk id="25" creationId="{AE982BB7-8717-E3DD-0460-84508F04F099}"/>
          </ac:picMkLst>
        </pc:picChg>
        <pc:picChg chg="del">
          <ac:chgData name="Prachi Mathur" userId="eeacc044-5dd7-4592-a063-ec41951ee422" providerId="ADAL" clId="{04982E3B-97D1-49E0-98DD-5B366E77B675}" dt="2024-12-20T03:52:59.734" v="367" actId="478"/>
          <ac:picMkLst>
            <pc:docMk/>
            <pc:sldMk cId="304001853" sldId="2147471899"/>
            <ac:picMk id="27" creationId="{825EB83D-C9DA-F322-F548-11CE2FF5ED21}"/>
          </ac:picMkLst>
        </pc:picChg>
      </pc:sldChg>
      <pc:sldChg chg="addSp delSp modSp add mod">
        <pc:chgData name="Prachi Mathur" userId="eeacc044-5dd7-4592-a063-ec41951ee422" providerId="ADAL" clId="{04982E3B-97D1-49E0-98DD-5B366E77B675}" dt="2024-12-20T07:26:11.910" v="3962" actId="20577"/>
        <pc:sldMkLst>
          <pc:docMk/>
          <pc:sldMk cId="1104853901" sldId="2147471900"/>
        </pc:sldMkLst>
        <pc:spChg chg="del mod">
          <ac:chgData name="Prachi Mathur" userId="eeacc044-5dd7-4592-a063-ec41951ee422" providerId="ADAL" clId="{04982E3B-97D1-49E0-98DD-5B366E77B675}" dt="2024-12-20T03:49:29.561" v="223" actId="478"/>
          <ac:spMkLst>
            <pc:docMk/>
            <pc:sldMk cId="1104853901" sldId="2147471900"/>
            <ac:spMk id="2" creationId="{302CC78C-B23C-895D-C2DD-570B19C3883E}"/>
          </ac:spMkLst>
        </pc:spChg>
        <pc:spChg chg="mod">
          <ac:chgData name="Prachi Mathur" userId="eeacc044-5dd7-4592-a063-ec41951ee422" providerId="ADAL" clId="{04982E3B-97D1-49E0-98DD-5B366E77B675}" dt="2024-12-20T07:26:11.910" v="3962" actId="20577"/>
          <ac:spMkLst>
            <pc:docMk/>
            <pc:sldMk cId="1104853901" sldId="2147471900"/>
            <ac:spMk id="14" creationId="{56B9E836-6E3C-DC59-BC1B-13BA3BDC8B35}"/>
          </ac:spMkLst>
        </pc:spChg>
        <pc:graphicFrameChg chg="mod modGraphic">
          <ac:chgData name="Prachi Mathur" userId="eeacc044-5dd7-4592-a063-ec41951ee422" providerId="ADAL" clId="{04982E3B-97D1-49E0-98DD-5B366E77B675}" dt="2024-12-20T04:13:59.659" v="862" actId="1076"/>
          <ac:graphicFrameMkLst>
            <pc:docMk/>
            <pc:sldMk cId="1104853901" sldId="2147471900"/>
            <ac:graphicFrameMk id="3" creationId="{2D9DD686-3CE8-9890-0647-F61270EADB3A}"/>
          </ac:graphicFrameMkLst>
        </pc:graphicFrameChg>
        <pc:picChg chg="add mod">
          <ac:chgData name="Prachi Mathur" userId="eeacc044-5dd7-4592-a063-ec41951ee422" providerId="ADAL" clId="{04982E3B-97D1-49E0-98DD-5B366E77B675}" dt="2024-12-20T06:06:35.500" v="3335" actId="1076"/>
          <ac:picMkLst>
            <pc:docMk/>
            <pc:sldMk cId="1104853901" sldId="2147471900"/>
            <ac:picMk id="5" creationId="{86745DBB-EED1-D2D4-9AD1-6821FC551855}"/>
          </ac:picMkLst>
        </pc:picChg>
        <pc:picChg chg="del">
          <ac:chgData name="Prachi Mathur" userId="eeacc044-5dd7-4592-a063-ec41951ee422" providerId="ADAL" clId="{04982E3B-97D1-49E0-98DD-5B366E77B675}" dt="2024-12-20T03:55:23.130" v="445" actId="478"/>
          <ac:picMkLst>
            <pc:docMk/>
            <pc:sldMk cId="1104853901" sldId="2147471900"/>
            <ac:picMk id="7" creationId="{9FBDC358-CA7D-538C-A9FB-08F7426E2F02}"/>
          </ac:picMkLst>
        </pc:picChg>
        <pc:picChg chg="mod">
          <ac:chgData name="Prachi Mathur" userId="eeacc044-5dd7-4592-a063-ec41951ee422" providerId="ADAL" clId="{04982E3B-97D1-49E0-98DD-5B366E77B675}" dt="2024-12-20T06:06:35.500" v="3335" actId="1076"/>
          <ac:picMkLst>
            <pc:docMk/>
            <pc:sldMk cId="1104853901" sldId="2147471900"/>
            <ac:picMk id="9" creationId="{ACBF94B5-2BD1-203F-2CA9-1353F91E6B2A}"/>
          </ac:picMkLst>
        </pc:picChg>
        <pc:picChg chg="add mod">
          <ac:chgData name="Prachi Mathur" userId="eeacc044-5dd7-4592-a063-ec41951ee422" providerId="ADAL" clId="{04982E3B-97D1-49E0-98DD-5B366E77B675}" dt="2024-12-20T06:06:35.500" v="3335" actId="1076"/>
          <ac:picMkLst>
            <pc:docMk/>
            <pc:sldMk cId="1104853901" sldId="2147471900"/>
            <ac:picMk id="10" creationId="{51A5735D-23D8-8A3D-F474-AA01B6E6AE54}"/>
          </ac:picMkLst>
        </pc:picChg>
        <pc:picChg chg="del">
          <ac:chgData name="Prachi Mathur" userId="eeacc044-5dd7-4592-a063-ec41951ee422" providerId="ADAL" clId="{04982E3B-97D1-49E0-98DD-5B366E77B675}" dt="2024-12-20T03:55:26.237" v="446" actId="478"/>
          <ac:picMkLst>
            <pc:docMk/>
            <pc:sldMk cId="1104853901" sldId="2147471900"/>
            <ac:picMk id="11" creationId="{619C3CE5-415A-0CDE-9D38-1D1BBFEDF7E5}"/>
          </ac:picMkLst>
        </pc:picChg>
        <pc:picChg chg="mod">
          <ac:chgData name="Prachi Mathur" userId="eeacc044-5dd7-4592-a063-ec41951ee422" providerId="ADAL" clId="{04982E3B-97D1-49E0-98DD-5B366E77B675}" dt="2024-12-20T04:13:59.659" v="862" actId="1076"/>
          <ac:picMkLst>
            <pc:docMk/>
            <pc:sldMk cId="1104853901" sldId="2147471900"/>
            <ac:picMk id="19" creationId="{9590717F-20E1-590A-774C-B05B897CD76D}"/>
          </ac:picMkLst>
        </pc:picChg>
        <pc:picChg chg="del">
          <ac:chgData name="Prachi Mathur" userId="eeacc044-5dd7-4592-a063-ec41951ee422" providerId="ADAL" clId="{04982E3B-97D1-49E0-98DD-5B366E77B675}" dt="2024-12-20T03:52:17.486" v="360" actId="478"/>
          <ac:picMkLst>
            <pc:docMk/>
            <pc:sldMk cId="1104853901" sldId="2147471900"/>
            <ac:picMk id="21" creationId="{1683D4E9-B8BC-6E0A-D994-2C4EEAE7BD16}"/>
          </ac:picMkLst>
        </pc:picChg>
        <pc:picChg chg="del">
          <ac:chgData name="Prachi Mathur" userId="eeacc044-5dd7-4592-a063-ec41951ee422" providerId="ADAL" clId="{04982E3B-97D1-49E0-98DD-5B366E77B675}" dt="2024-12-20T03:52:12.215" v="359" actId="478"/>
          <ac:picMkLst>
            <pc:docMk/>
            <pc:sldMk cId="1104853901" sldId="2147471900"/>
            <ac:picMk id="23" creationId="{3A50BC76-FF88-0878-6E24-DC41D26B1A82}"/>
          </ac:picMkLst>
        </pc:picChg>
        <pc:picChg chg="del">
          <ac:chgData name="Prachi Mathur" userId="eeacc044-5dd7-4592-a063-ec41951ee422" providerId="ADAL" clId="{04982E3B-97D1-49E0-98DD-5B366E77B675}" dt="2024-12-20T03:52:22.658" v="361" actId="478"/>
          <ac:picMkLst>
            <pc:docMk/>
            <pc:sldMk cId="1104853901" sldId="2147471900"/>
            <ac:picMk id="25" creationId="{7B223272-F0A4-8B82-F60E-2B3CD01911DC}"/>
          </ac:picMkLst>
        </pc:picChg>
        <pc:picChg chg="mod">
          <ac:chgData name="Prachi Mathur" userId="eeacc044-5dd7-4592-a063-ec41951ee422" providerId="ADAL" clId="{04982E3B-97D1-49E0-98DD-5B366E77B675}" dt="2024-12-20T04:13:59.659" v="862" actId="1076"/>
          <ac:picMkLst>
            <pc:docMk/>
            <pc:sldMk cId="1104853901" sldId="2147471900"/>
            <ac:picMk id="27" creationId="{AFF18588-0342-E4B1-24CE-B71BA524DB33}"/>
          </ac:picMkLst>
        </pc:picChg>
      </pc:sldChg>
      <pc:sldChg chg="modSp add del mod modShow">
        <pc:chgData name="Prachi Mathur" userId="eeacc044-5dd7-4592-a063-ec41951ee422" providerId="ADAL" clId="{04982E3B-97D1-49E0-98DD-5B366E77B675}" dt="2024-12-20T05:58:47.807" v="3311" actId="47"/>
        <pc:sldMkLst>
          <pc:docMk/>
          <pc:sldMk cId="2900648725" sldId="2147471901"/>
        </pc:sldMkLst>
        <pc:spChg chg="mod">
          <ac:chgData name="Prachi Mathur" userId="eeacc044-5dd7-4592-a063-ec41951ee422" providerId="ADAL" clId="{04982E3B-97D1-49E0-98DD-5B366E77B675}" dt="2024-12-20T04:37:55.909" v="983" actId="313"/>
          <ac:spMkLst>
            <pc:docMk/>
            <pc:sldMk cId="2900648725" sldId="2147471901"/>
            <ac:spMk id="3" creationId="{9D12F8A1-6EB8-ACAB-7CA5-EACBE01BEDB0}"/>
          </ac:spMkLst>
        </pc:spChg>
      </pc:sldChg>
      <pc:sldChg chg="addSp delSp modSp add mod modNotesTx">
        <pc:chgData name="Prachi Mathur" userId="eeacc044-5dd7-4592-a063-ec41951ee422" providerId="ADAL" clId="{04982E3B-97D1-49E0-98DD-5B366E77B675}" dt="2024-12-20T06:28:01.673" v="3350" actId="1037"/>
        <pc:sldMkLst>
          <pc:docMk/>
          <pc:sldMk cId="1897931737" sldId="2147471902"/>
        </pc:sldMkLst>
        <pc:spChg chg="add mod">
          <ac:chgData name="Prachi Mathur" userId="eeacc044-5dd7-4592-a063-ec41951ee422" providerId="ADAL" clId="{04982E3B-97D1-49E0-98DD-5B366E77B675}" dt="2024-12-20T05:07:07.678" v="1537" actId="14100"/>
          <ac:spMkLst>
            <pc:docMk/>
            <pc:sldMk cId="1897931737" sldId="2147471902"/>
            <ac:spMk id="2" creationId="{F84BCC02-92AD-1344-D392-8E3F6BD5B93D}"/>
          </ac:spMkLst>
        </pc:spChg>
        <pc:spChg chg="add mod">
          <ac:chgData name="Prachi Mathur" userId="eeacc044-5dd7-4592-a063-ec41951ee422" providerId="ADAL" clId="{04982E3B-97D1-49E0-98DD-5B366E77B675}" dt="2024-12-20T06:28:01.673" v="3350" actId="1037"/>
          <ac:spMkLst>
            <pc:docMk/>
            <pc:sldMk cId="1897931737" sldId="2147471902"/>
            <ac:spMk id="4" creationId="{82C38D77-4F85-58B4-EAA0-70DF8FF704A7}"/>
          </ac:spMkLst>
        </pc:spChg>
        <pc:spChg chg="del">
          <ac:chgData name="Prachi Mathur" userId="eeacc044-5dd7-4592-a063-ec41951ee422" providerId="ADAL" clId="{04982E3B-97D1-49E0-98DD-5B366E77B675}" dt="2024-12-20T05:04:42.993" v="1466" actId="478"/>
          <ac:spMkLst>
            <pc:docMk/>
            <pc:sldMk cId="1897931737" sldId="2147471902"/>
            <ac:spMk id="7" creationId="{2E8B2C5F-5D5B-6613-0E76-48A4060E5827}"/>
          </ac:spMkLst>
        </pc:spChg>
        <pc:spChg chg="del">
          <ac:chgData name="Prachi Mathur" userId="eeacc044-5dd7-4592-a063-ec41951ee422" providerId="ADAL" clId="{04982E3B-97D1-49E0-98DD-5B366E77B675}" dt="2024-12-20T05:04:42.993" v="1466" actId="478"/>
          <ac:spMkLst>
            <pc:docMk/>
            <pc:sldMk cId="1897931737" sldId="2147471902"/>
            <ac:spMk id="8" creationId="{4A032B4C-ACAC-5A0E-93E9-76A131D9206D}"/>
          </ac:spMkLst>
        </pc:spChg>
        <pc:spChg chg="mod">
          <ac:chgData name="Prachi Mathur" userId="eeacc044-5dd7-4592-a063-ec41951ee422" providerId="ADAL" clId="{04982E3B-97D1-49E0-98DD-5B366E77B675}" dt="2024-12-20T05:15:27.788" v="1683" actId="20577"/>
          <ac:spMkLst>
            <pc:docMk/>
            <pc:sldMk cId="1897931737" sldId="2147471902"/>
            <ac:spMk id="12" creationId="{06B58EF0-5BF5-BB1C-C547-1E6EB38120C2}"/>
          </ac:spMkLst>
        </pc:spChg>
        <pc:spChg chg="mod">
          <ac:chgData name="Prachi Mathur" userId="eeacc044-5dd7-4592-a063-ec41951ee422" providerId="ADAL" clId="{04982E3B-97D1-49E0-98DD-5B366E77B675}" dt="2024-12-20T05:05:42.995" v="1518" actId="20577"/>
          <ac:spMkLst>
            <pc:docMk/>
            <pc:sldMk cId="1897931737" sldId="2147471902"/>
            <ac:spMk id="14" creationId="{78D5CB21-8071-C7A4-C94D-166D33E77B59}"/>
          </ac:spMkLst>
        </pc:spChg>
        <pc:spChg chg="mod">
          <ac:chgData name="Prachi Mathur" userId="eeacc044-5dd7-4592-a063-ec41951ee422" providerId="ADAL" clId="{04982E3B-97D1-49E0-98DD-5B366E77B675}" dt="2024-12-20T05:04:53.047" v="1467" actId="1076"/>
          <ac:spMkLst>
            <pc:docMk/>
            <pc:sldMk cId="1897931737" sldId="2147471902"/>
            <ac:spMk id="16" creationId="{62426876-F677-6717-322E-F1AF26D16DE7}"/>
          </ac:spMkLst>
        </pc:spChg>
        <pc:spChg chg="mod">
          <ac:chgData name="Prachi Mathur" userId="eeacc044-5dd7-4592-a063-ec41951ee422" providerId="ADAL" clId="{04982E3B-97D1-49E0-98DD-5B366E77B675}" dt="2024-12-20T05:27:11.647" v="1794" actId="404"/>
          <ac:spMkLst>
            <pc:docMk/>
            <pc:sldMk cId="1897931737" sldId="2147471902"/>
            <ac:spMk id="18" creationId="{95170FE7-B45F-F3D7-4709-259E4ACB1185}"/>
          </ac:spMkLst>
        </pc:spChg>
        <pc:spChg chg="mod">
          <ac:chgData name="Prachi Mathur" userId="eeacc044-5dd7-4592-a063-ec41951ee422" providerId="ADAL" clId="{04982E3B-97D1-49E0-98DD-5B366E77B675}" dt="2024-12-20T05:05:58.416" v="1520" actId="1076"/>
          <ac:spMkLst>
            <pc:docMk/>
            <pc:sldMk cId="1897931737" sldId="2147471902"/>
            <ac:spMk id="42" creationId="{7B39AB9D-4293-1F42-7B12-520331C26D2B}"/>
          </ac:spMkLst>
        </pc:spChg>
        <pc:picChg chg="del">
          <ac:chgData name="Prachi Mathur" userId="eeacc044-5dd7-4592-a063-ec41951ee422" providerId="ADAL" clId="{04982E3B-97D1-49E0-98DD-5B366E77B675}" dt="2024-12-20T05:04:42.993" v="1466" actId="478"/>
          <ac:picMkLst>
            <pc:docMk/>
            <pc:sldMk cId="1897931737" sldId="2147471902"/>
            <ac:picMk id="3" creationId="{0B81DEC9-A8CF-5FBA-022C-803C06446011}"/>
          </ac:picMkLst>
        </pc:picChg>
        <pc:picChg chg="del">
          <ac:chgData name="Prachi Mathur" userId="eeacc044-5dd7-4592-a063-ec41951ee422" providerId="ADAL" clId="{04982E3B-97D1-49E0-98DD-5B366E77B675}" dt="2024-12-20T05:04:42.993" v="1466" actId="478"/>
          <ac:picMkLst>
            <pc:docMk/>
            <pc:sldMk cId="1897931737" sldId="2147471902"/>
            <ac:picMk id="9" creationId="{DD99DD0C-0D61-B102-7100-F869A0337C69}"/>
          </ac:picMkLst>
        </pc:picChg>
        <pc:picChg chg="del">
          <ac:chgData name="Prachi Mathur" userId="eeacc044-5dd7-4592-a063-ec41951ee422" providerId="ADAL" clId="{04982E3B-97D1-49E0-98DD-5B366E77B675}" dt="2024-12-20T05:04:42.993" v="1466" actId="478"/>
          <ac:picMkLst>
            <pc:docMk/>
            <pc:sldMk cId="1897931737" sldId="2147471902"/>
            <ac:picMk id="17" creationId="{2BD27436-5E37-1C01-1C5E-73CD7223DA8E}"/>
          </ac:picMkLst>
        </pc:picChg>
        <pc:picChg chg="del">
          <ac:chgData name="Prachi Mathur" userId="eeacc044-5dd7-4592-a063-ec41951ee422" providerId="ADAL" clId="{04982E3B-97D1-49E0-98DD-5B366E77B675}" dt="2024-12-20T05:04:42.993" v="1466" actId="478"/>
          <ac:picMkLst>
            <pc:docMk/>
            <pc:sldMk cId="1897931737" sldId="2147471902"/>
            <ac:picMk id="19" creationId="{E29A77C3-8738-71F8-7C8B-997666E4FBB7}"/>
          </ac:picMkLst>
        </pc:picChg>
        <pc:picChg chg="del">
          <ac:chgData name="Prachi Mathur" userId="eeacc044-5dd7-4592-a063-ec41951ee422" providerId="ADAL" clId="{04982E3B-97D1-49E0-98DD-5B366E77B675}" dt="2024-12-20T05:04:42.993" v="1466" actId="478"/>
          <ac:picMkLst>
            <pc:docMk/>
            <pc:sldMk cId="1897931737" sldId="2147471902"/>
            <ac:picMk id="23" creationId="{5030733E-CEC9-EC60-059F-692DAC44FBB9}"/>
          </ac:picMkLst>
        </pc:picChg>
        <pc:picChg chg="del">
          <ac:chgData name="Prachi Mathur" userId="eeacc044-5dd7-4592-a063-ec41951ee422" providerId="ADAL" clId="{04982E3B-97D1-49E0-98DD-5B366E77B675}" dt="2024-12-20T05:04:42.993" v="1466" actId="478"/>
          <ac:picMkLst>
            <pc:docMk/>
            <pc:sldMk cId="1897931737" sldId="2147471902"/>
            <ac:picMk id="26" creationId="{6784BFBB-42ED-407F-FB9B-7C5C5DEEDCE9}"/>
          </ac:picMkLst>
        </pc:picChg>
        <pc:picChg chg="mod">
          <ac:chgData name="Prachi Mathur" userId="eeacc044-5dd7-4592-a063-ec41951ee422" providerId="ADAL" clId="{04982E3B-97D1-49E0-98DD-5B366E77B675}" dt="2024-12-20T06:28:01.673" v="3350" actId="1037"/>
          <ac:picMkLst>
            <pc:docMk/>
            <pc:sldMk cId="1897931737" sldId="2147471902"/>
            <ac:picMk id="31" creationId="{61D16CD6-86D6-038D-3338-6555AD5CFAEF}"/>
          </ac:picMkLst>
        </pc:picChg>
        <pc:picChg chg="mod">
          <ac:chgData name="Prachi Mathur" userId="eeacc044-5dd7-4592-a063-ec41951ee422" providerId="ADAL" clId="{04982E3B-97D1-49E0-98DD-5B366E77B675}" dt="2024-12-20T06:28:01.673" v="3350" actId="1037"/>
          <ac:picMkLst>
            <pc:docMk/>
            <pc:sldMk cId="1897931737" sldId="2147471902"/>
            <ac:picMk id="34" creationId="{5CBAC5AE-90A2-FEB5-BC45-4DFD714BCCFE}"/>
          </ac:picMkLst>
        </pc:picChg>
        <pc:picChg chg="mod">
          <ac:chgData name="Prachi Mathur" userId="eeacc044-5dd7-4592-a063-ec41951ee422" providerId="ADAL" clId="{04982E3B-97D1-49E0-98DD-5B366E77B675}" dt="2024-12-20T06:28:01.673" v="3350" actId="1037"/>
          <ac:picMkLst>
            <pc:docMk/>
            <pc:sldMk cId="1897931737" sldId="2147471902"/>
            <ac:picMk id="37" creationId="{EBB37B97-02CA-5DB9-86FB-73744C519CFA}"/>
          </ac:picMkLst>
        </pc:picChg>
        <pc:picChg chg="mod">
          <ac:chgData name="Prachi Mathur" userId="eeacc044-5dd7-4592-a063-ec41951ee422" providerId="ADAL" clId="{04982E3B-97D1-49E0-98DD-5B366E77B675}" dt="2024-12-20T06:28:01.673" v="3350" actId="1037"/>
          <ac:picMkLst>
            <pc:docMk/>
            <pc:sldMk cId="1897931737" sldId="2147471902"/>
            <ac:picMk id="38" creationId="{9F0930F2-6A6B-8EDC-4BFA-C1115F59EBA3}"/>
          </ac:picMkLst>
        </pc:picChg>
        <pc:picChg chg="mod">
          <ac:chgData name="Prachi Mathur" userId="eeacc044-5dd7-4592-a063-ec41951ee422" providerId="ADAL" clId="{04982E3B-97D1-49E0-98DD-5B366E77B675}" dt="2024-12-20T06:28:01.673" v="3350" actId="1037"/>
          <ac:picMkLst>
            <pc:docMk/>
            <pc:sldMk cId="1897931737" sldId="2147471902"/>
            <ac:picMk id="40" creationId="{9A5042D5-9AD9-BCF8-A9C9-F19769CA59DF}"/>
          </ac:picMkLst>
        </pc:picChg>
        <pc:picChg chg="mod">
          <ac:chgData name="Prachi Mathur" userId="eeacc044-5dd7-4592-a063-ec41951ee422" providerId="ADAL" clId="{04982E3B-97D1-49E0-98DD-5B366E77B675}" dt="2024-12-20T06:28:01.673" v="3350" actId="1037"/>
          <ac:picMkLst>
            <pc:docMk/>
            <pc:sldMk cId="1897931737" sldId="2147471902"/>
            <ac:picMk id="41" creationId="{BB531460-7586-BFC1-B854-D68F2C406D1B}"/>
          </ac:picMkLst>
        </pc:picChg>
      </pc:sldChg>
      <pc:sldChg chg="addSp delSp modSp new mod">
        <pc:chgData name="Prachi Mathur" userId="eeacc044-5dd7-4592-a063-ec41951ee422" providerId="ADAL" clId="{04982E3B-97D1-49E0-98DD-5B366E77B675}" dt="2024-12-20T08:46:32.650" v="5881" actId="20577"/>
        <pc:sldMkLst>
          <pc:docMk/>
          <pc:sldMk cId="144032437" sldId="2147471903"/>
        </pc:sldMkLst>
        <pc:spChg chg="del">
          <ac:chgData name="Prachi Mathur" userId="eeacc044-5dd7-4592-a063-ec41951ee422" providerId="ADAL" clId="{04982E3B-97D1-49E0-98DD-5B366E77B675}" dt="2024-12-20T05:15:57.357" v="1687" actId="478"/>
          <ac:spMkLst>
            <pc:docMk/>
            <pc:sldMk cId="144032437" sldId="2147471903"/>
            <ac:spMk id="2" creationId="{4A774904-2CDE-8016-6B5B-BAACDA5FE1E9}"/>
          </ac:spMkLst>
        </pc:spChg>
        <pc:spChg chg="add mod">
          <ac:chgData name="Prachi Mathur" userId="eeacc044-5dd7-4592-a063-ec41951ee422" providerId="ADAL" clId="{04982E3B-97D1-49E0-98DD-5B366E77B675}" dt="2024-12-20T08:19:27.901" v="5315" actId="20577"/>
          <ac:spMkLst>
            <pc:docMk/>
            <pc:sldMk cId="144032437" sldId="2147471903"/>
            <ac:spMk id="3" creationId="{713EEDFE-E39F-455C-5F74-A8265448CB85}"/>
          </ac:spMkLst>
        </pc:spChg>
        <pc:spChg chg="add mod">
          <ac:chgData name="Prachi Mathur" userId="eeacc044-5dd7-4592-a063-ec41951ee422" providerId="ADAL" clId="{04982E3B-97D1-49E0-98DD-5B366E77B675}" dt="2024-12-20T08:46:32.650" v="5881" actId="20577"/>
          <ac:spMkLst>
            <pc:docMk/>
            <pc:sldMk cId="144032437" sldId="2147471903"/>
            <ac:spMk id="4" creationId="{9F1BBA86-D234-A2E9-C37B-BB873F7108A3}"/>
          </ac:spMkLst>
        </pc:spChg>
        <pc:spChg chg="add mod">
          <ac:chgData name="Prachi Mathur" userId="eeacc044-5dd7-4592-a063-ec41951ee422" providerId="ADAL" clId="{04982E3B-97D1-49E0-98DD-5B366E77B675}" dt="2024-12-20T05:53:20.583" v="3132" actId="6549"/>
          <ac:spMkLst>
            <pc:docMk/>
            <pc:sldMk cId="144032437" sldId="2147471903"/>
            <ac:spMk id="5" creationId="{5CF0B39B-6B9E-66B9-1DD0-BA9DEB725C25}"/>
          </ac:spMkLst>
        </pc:spChg>
        <pc:spChg chg="add mod">
          <ac:chgData name="Prachi Mathur" userId="eeacc044-5dd7-4592-a063-ec41951ee422" providerId="ADAL" clId="{04982E3B-97D1-49E0-98DD-5B366E77B675}" dt="2024-12-20T07:47:11.844" v="4069" actId="1035"/>
          <ac:spMkLst>
            <pc:docMk/>
            <pc:sldMk cId="144032437" sldId="2147471903"/>
            <ac:spMk id="6" creationId="{1A0A2A5B-4FDB-3372-B136-3ECE3EC33BDA}"/>
          </ac:spMkLst>
        </pc:spChg>
        <pc:spChg chg="add mod">
          <ac:chgData name="Prachi Mathur" userId="eeacc044-5dd7-4592-a063-ec41951ee422" providerId="ADAL" clId="{04982E3B-97D1-49E0-98DD-5B366E77B675}" dt="2024-12-20T05:51:16.868" v="3115" actId="1036"/>
          <ac:spMkLst>
            <pc:docMk/>
            <pc:sldMk cId="144032437" sldId="2147471903"/>
            <ac:spMk id="11" creationId="{8122F6BA-F802-D619-83BC-F2FB87B106C6}"/>
          </ac:spMkLst>
        </pc:spChg>
        <pc:spChg chg="add mod">
          <ac:chgData name="Prachi Mathur" userId="eeacc044-5dd7-4592-a063-ec41951ee422" providerId="ADAL" clId="{04982E3B-97D1-49E0-98DD-5B366E77B675}" dt="2024-12-20T05:51:16.868" v="3115" actId="1036"/>
          <ac:spMkLst>
            <pc:docMk/>
            <pc:sldMk cId="144032437" sldId="2147471903"/>
            <ac:spMk id="12" creationId="{05221A17-F537-1C66-CD79-F36443D51844}"/>
          </ac:spMkLst>
        </pc:spChg>
        <pc:spChg chg="add mod">
          <ac:chgData name="Prachi Mathur" userId="eeacc044-5dd7-4592-a063-ec41951ee422" providerId="ADAL" clId="{04982E3B-97D1-49E0-98DD-5B366E77B675}" dt="2024-12-20T07:46:33.828" v="4065" actId="403"/>
          <ac:spMkLst>
            <pc:docMk/>
            <pc:sldMk cId="144032437" sldId="2147471903"/>
            <ac:spMk id="17" creationId="{9E4AB649-0BB5-0F33-F4AE-09D02BEB1669}"/>
          </ac:spMkLst>
        </pc:spChg>
        <pc:spChg chg="add mod">
          <ac:chgData name="Prachi Mathur" userId="eeacc044-5dd7-4592-a063-ec41951ee422" providerId="ADAL" clId="{04982E3B-97D1-49E0-98DD-5B366E77B675}" dt="2024-12-20T07:46:46.443" v="4067" actId="403"/>
          <ac:spMkLst>
            <pc:docMk/>
            <pc:sldMk cId="144032437" sldId="2147471903"/>
            <ac:spMk id="19" creationId="{F51CA3E4-205B-997A-8912-2932B37844B7}"/>
          </ac:spMkLst>
        </pc:spChg>
        <pc:spChg chg="add mod">
          <ac:chgData name="Prachi Mathur" userId="eeacc044-5dd7-4592-a063-ec41951ee422" providerId="ADAL" clId="{04982E3B-97D1-49E0-98DD-5B366E77B675}" dt="2024-12-20T08:43:23.496" v="5873"/>
          <ac:spMkLst>
            <pc:docMk/>
            <pc:sldMk cId="144032437" sldId="2147471903"/>
            <ac:spMk id="20" creationId="{389DC46E-B8FB-4B87-89EE-CDED58FFC9A4}"/>
          </ac:spMkLst>
        </pc:spChg>
        <pc:grpChg chg="add mod">
          <ac:chgData name="Prachi Mathur" userId="eeacc044-5dd7-4592-a063-ec41951ee422" providerId="ADAL" clId="{04982E3B-97D1-49E0-98DD-5B366E77B675}" dt="2024-12-20T05:25:20.236" v="1767" actId="1076"/>
          <ac:grpSpMkLst>
            <pc:docMk/>
            <pc:sldMk cId="144032437" sldId="2147471903"/>
            <ac:grpSpMk id="10" creationId="{BD38984D-990E-A0D7-630B-7BA2026C598F}"/>
          </ac:grpSpMkLst>
        </pc:grpChg>
        <pc:cxnChg chg="add mod">
          <ac:chgData name="Prachi Mathur" userId="eeacc044-5dd7-4592-a063-ec41951ee422" providerId="ADAL" clId="{04982E3B-97D1-49E0-98DD-5B366E77B675}" dt="2024-12-20T05:22:43.357" v="1720" actId="1038"/>
          <ac:cxnSpMkLst>
            <pc:docMk/>
            <pc:sldMk cId="144032437" sldId="2147471903"/>
            <ac:cxnSpMk id="7" creationId="{F2585273-C856-964F-D54D-D4E1FAFB0A34}"/>
          </ac:cxnSpMkLst>
        </pc:cxnChg>
        <pc:cxnChg chg="add mod">
          <ac:chgData name="Prachi Mathur" userId="eeacc044-5dd7-4592-a063-ec41951ee422" providerId="ADAL" clId="{04982E3B-97D1-49E0-98DD-5B366E77B675}" dt="2024-12-20T05:22:30.154" v="1714" actId="164"/>
          <ac:cxnSpMkLst>
            <pc:docMk/>
            <pc:sldMk cId="144032437" sldId="2147471903"/>
            <ac:cxnSpMk id="8" creationId="{2D25ACEE-F2B2-9229-2F39-5243177A7E90}"/>
          </ac:cxnSpMkLst>
        </pc:cxnChg>
        <pc:cxnChg chg="add mod">
          <ac:chgData name="Prachi Mathur" userId="eeacc044-5dd7-4592-a063-ec41951ee422" providerId="ADAL" clId="{04982E3B-97D1-49E0-98DD-5B366E77B675}" dt="2024-12-20T05:22:37.741" v="1717" actId="1037"/>
          <ac:cxnSpMkLst>
            <pc:docMk/>
            <pc:sldMk cId="144032437" sldId="2147471903"/>
            <ac:cxnSpMk id="9" creationId="{2584A315-5DDC-AFE1-FE6F-CBE08EFB00FF}"/>
          </ac:cxnSpMkLst>
        </pc:cxnChg>
        <pc:cxnChg chg="add mod">
          <ac:chgData name="Prachi Mathur" userId="eeacc044-5dd7-4592-a063-ec41951ee422" providerId="ADAL" clId="{04982E3B-97D1-49E0-98DD-5B366E77B675}" dt="2024-12-20T06:09:20.742" v="3336" actId="1035"/>
          <ac:cxnSpMkLst>
            <pc:docMk/>
            <pc:sldMk cId="144032437" sldId="2147471903"/>
            <ac:cxnSpMk id="13" creationId="{7557463B-A736-7376-DAF1-31774A7359AB}"/>
          </ac:cxnSpMkLst>
        </pc:cxnChg>
      </pc:sldChg>
      <pc:sldChg chg="addSp delSp modSp new mod ord">
        <pc:chgData name="Prachi Mathur" userId="eeacc044-5dd7-4592-a063-ec41951ee422" providerId="ADAL" clId="{04982E3B-97D1-49E0-98DD-5B366E77B675}" dt="2024-12-20T08:06:48.885" v="4557" actId="1076"/>
        <pc:sldMkLst>
          <pc:docMk/>
          <pc:sldMk cId="2220647143" sldId="2147471904"/>
        </pc:sldMkLst>
        <pc:spChg chg="mod">
          <ac:chgData name="Prachi Mathur" userId="eeacc044-5dd7-4592-a063-ec41951ee422" providerId="ADAL" clId="{04982E3B-97D1-49E0-98DD-5B366E77B675}" dt="2024-12-20T08:01:40.243" v="4478" actId="20577"/>
          <ac:spMkLst>
            <pc:docMk/>
            <pc:sldMk cId="2220647143" sldId="2147471904"/>
            <ac:spMk id="2" creationId="{2FD7718C-EB29-8047-2B00-20372F1BE498}"/>
          </ac:spMkLst>
        </pc:spChg>
        <pc:spChg chg="add del mod">
          <ac:chgData name="Prachi Mathur" userId="eeacc044-5dd7-4592-a063-ec41951ee422" providerId="ADAL" clId="{04982E3B-97D1-49E0-98DD-5B366E77B675}" dt="2024-12-20T08:06:48.885" v="4557" actId="1076"/>
          <ac:spMkLst>
            <pc:docMk/>
            <pc:sldMk cId="2220647143" sldId="2147471904"/>
            <ac:spMk id="3" creationId="{EFEED2E5-995A-3759-DA27-767E80084788}"/>
          </ac:spMkLst>
        </pc:spChg>
      </pc:sldChg>
      <pc:sldChg chg="modSp add mod">
        <pc:chgData name="Prachi Mathur" userId="eeacc044-5dd7-4592-a063-ec41951ee422" providerId="ADAL" clId="{04982E3B-97D1-49E0-98DD-5B366E77B675}" dt="2024-12-20T08:09:20.664" v="4739" actId="20577"/>
        <pc:sldMkLst>
          <pc:docMk/>
          <pc:sldMk cId="410122199" sldId="2147471905"/>
        </pc:sldMkLst>
        <pc:spChg chg="mod">
          <ac:chgData name="Prachi Mathur" userId="eeacc044-5dd7-4592-a063-ec41951ee422" providerId="ADAL" clId="{04982E3B-97D1-49E0-98DD-5B366E77B675}" dt="2024-12-20T08:08:46.198" v="4704" actId="20577"/>
          <ac:spMkLst>
            <pc:docMk/>
            <pc:sldMk cId="410122199" sldId="2147471905"/>
            <ac:spMk id="2" creationId="{67DBE069-B849-3DA8-A4A2-9D0CD5064CE3}"/>
          </ac:spMkLst>
        </pc:spChg>
        <pc:spChg chg="mod">
          <ac:chgData name="Prachi Mathur" userId="eeacc044-5dd7-4592-a063-ec41951ee422" providerId="ADAL" clId="{04982E3B-97D1-49E0-98DD-5B366E77B675}" dt="2024-12-20T08:09:20.664" v="4739" actId="20577"/>
          <ac:spMkLst>
            <pc:docMk/>
            <pc:sldMk cId="410122199" sldId="2147471905"/>
            <ac:spMk id="3" creationId="{EF3D1D09-ABC3-FF5A-D078-943B2B26775E}"/>
          </ac:spMkLst>
        </pc:spChg>
      </pc:sldChg>
      <pc:sldChg chg="modSp add mod">
        <pc:chgData name="Prachi Mathur" userId="eeacc044-5dd7-4592-a063-ec41951ee422" providerId="ADAL" clId="{04982E3B-97D1-49E0-98DD-5B366E77B675}" dt="2024-12-20T08:12:49.019" v="4989" actId="20577"/>
        <pc:sldMkLst>
          <pc:docMk/>
          <pc:sldMk cId="857393197" sldId="2147471906"/>
        </pc:sldMkLst>
        <pc:spChg chg="mod">
          <ac:chgData name="Prachi Mathur" userId="eeacc044-5dd7-4592-a063-ec41951ee422" providerId="ADAL" clId="{04982E3B-97D1-49E0-98DD-5B366E77B675}" dt="2024-12-20T08:09:48.843" v="4765" actId="14100"/>
          <ac:spMkLst>
            <pc:docMk/>
            <pc:sldMk cId="857393197" sldId="2147471906"/>
            <ac:spMk id="2" creationId="{C2F66FC5-F890-A9F5-DD66-27D044C6FECE}"/>
          </ac:spMkLst>
        </pc:spChg>
        <pc:spChg chg="mod">
          <ac:chgData name="Prachi Mathur" userId="eeacc044-5dd7-4592-a063-ec41951ee422" providerId="ADAL" clId="{04982E3B-97D1-49E0-98DD-5B366E77B675}" dt="2024-12-20T08:12:49.019" v="4989" actId="20577"/>
          <ac:spMkLst>
            <pc:docMk/>
            <pc:sldMk cId="857393197" sldId="2147471906"/>
            <ac:spMk id="3" creationId="{32287F2B-3796-5F25-CEED-2068F1C16073}"/>
          </ac:spMkLst>
        </pc:spChg>
      </pc:sldChg>
      <pc:sldChg chg="modSp add mod">
        <pc:chgData name="Prachi Mathur" userId="eeacc044-5dd7-4592-a063-ec41951ee422" providerId="ADAL" clId="{04982E3B-97D1-49E0-98DD-5B366E77B675}" dt="2024-12-20T08:15:10.727" v="5222" actId="20577"/>
        <pc:sldMkLst>
          <pc:docMk/>
          <pc:sldMk cId="466726836" sldId="2147471907"/>
        </pc:sldMkLst>
        <pc:spChg chg="mod">
          <ac:chgData name="Prachi Mathur" userId="eeacc044-5dd7-4592-a063-ec41951ee422" providerId="ADAL" clId="{04982E3B-97D1-49E0-98DD-5B366E77B675}" dt="2024-12-20T08:15:10.727" v="5222" actId="20577"/>
          <ac:spMkLst>
            <pc:docMk/>
            <pc:sldMk cId="466726836" sldId="2147471907"/>
            <ac:spMk id="2" creationId="{3EC02FBB-2990-5C2C-044E-A489520D7E42}"/>
          </ac:spMkLst>
        </pc:spChg>
        <pc:spChg chg="mod">
          <ac:chgData name="Prachi Mathur" userId="eeacc044-5dd7-4592-a063-ec41951ee422" providerId="ADAL" clId="{04982E3B-97D1-49E0-98DD-5B366E77B675}" dt="2024-12-20T08:14:42.615" v="5186" actId="20577"/>
          <ac:spMkLst>
            <pc:docMk/>
            <pc:sldMk cId="466726836" sldId="2147471907"/>
            <ac:spMk id="3" creationId="{6AE89426-186F-B45A-4F3F-58B4434869D1}"/>
          </ac:spMkLst>
        </pc:spChg>
      </pc:sldChg>
      <pc:sldChg chg="modSp add mod">
        <pc:chgData name="Prachi Mathur" userId="eeacc044-5dd7-4592-a063-ec41951ee422" providerId="ADAL" clId="{04982E3B-97D1-49E0-98DD-5B366E77B675}" dt="2024-12-20T08:21:18.361" v="5511" actId="20577"/>
        <pc:sldMkLst>
          <pc:docMk/>
          <pc:sldMk cId="3912806375" sldId="2147471908"/>
        </pc:sldMkLst>
        <pc:spChg chg="mod">
          <ac:chgData name="Prachi Mathur" userId="eeacc044-5dd7-4592-a063-ec41951ee422" providerId="ADAL" clId="{04982E3B-97D1-49E0-98DD-5B366E77B675}" dt="2024-12-20T08:20:30.034" v="5378" actId="20577"/>
          <ac:spMkLst>
            <pc:docMk/>
            <pc:sldMk cId="3912806375" sldId="2147471908"/>
            <ac:spMk id="2" creationId="{9D7BCA53-B603-77A5-76C3-5E1B603612DC}"/>
          </ac:spMkLst>
        </pc:spChg>
        <pc:spChg chg="mod">
          <ac:chgData name="Prachi Mathur" userId="eeacc044-5dd7-4592-a063-ec41951ee422" providerId="ADAL" clId="{04982E3B-97D1-49E0-98DD-5B366E77B675}" dt="2024-12-20T08:21:18.361" v="5511" actId="20577"/>
          <ac:spMkLst>
            <pc:docMk/>
            <pc:sldMk cId="3912806375" sldId="2147471908"/>
            <ac:spMk id="3" creationId="{A5CA215C-754C-8FF4-4969-1C8E77FD5CFF}"/>
          </ac:spMkLst>
        </pc:spChg>
      </pc:sldChg>
      <pc:sldChg chg="modSp add mod modNotesTx">
        <pc:chgData name="Prachi Mathur" userId="eeacc044-5dd7-4592-a063-ec41951ee422" providerId="ADAL" clId="{04982E3B-97D1-49E0-98DD-5B366E77B675}" dt="2024-12-20T08:57:06.752" v="5883" actId="6549"/>
        <pc:sldMkLst>
          <pc:docMk/>
          <pc:sldMk cId="2756155120" sldId="2147471909"/>
        </pc:sldMkLst>
        <pc:spChg chg="mod">
          <ac:chgData name="Prachi Mathur" userId="eeacc044-5dd7-4592-a063-ec41951ee422" providerId="ADAL" clId="{04982E3B-97D1-49E0-98DD-5B366E77B675}" dt="2024-12-20T08:27:22.664" v="5627" actId="403"/>
          <ac:spMkLst>
            <pc:docMk/>
            <pc:sldMk cId="2756155120" sldId="2147471909"/>
            <ac:spMk id="8" creationId="{0EA82DA5-03FD-7A5B-8FFA-CB2BA5A651D0}"/>
          </ac:spMkLst>
        </pc:spChg>
        <pc:picChg chg="mod">
          <ac:chgData name="Prachi Mathur" userId="eeacc044-5dd7-4592-a063-ec41951ee422" providerId="ADAL" clId="{04982E3B-97D1-49E0-98DD-5B366E77B675}" dt="2024-12-20T08:31:42.721" v="5628"/>
          <ac:picMkLst>
            <pc:docMk/>
            <pc:sldMk cId="2756155120" sldId="2147471909"/>
            <ac:picMk id="23" creationId="{F01C3A3D-4BC6-FA9B-B3D9-D4CA4C287905}"/>
          </ac:picMkLst>
        </pc:picChg>
      </pc:sldChg>
    </pc:docChg>
  </pc:docChgLst>
  <pc:docChgLst>
    <pc:chgData name="Arti Kulkarni" userId="bbb1d77b-f2ad-465f-92f5-34c8a9800920" providerId="ADAL" clId="{CC90275D-A1DE-416C-BE6F-0817C95D0A31}"/>
    <pc:docChg chg="custSel modSld">
      <pc:chgData name="Arti Kulkarni" userId="bbb1d77b-f2ad-465f-92f5-34c8a9800920" providerId="ADAL" clId="{CC90275D-A1DE-416C-BE6F-0817C95D0A31}" dt="2024-12-20T03:25:34.954" v="1433" actId="2711"/>
      <pc:docMkLst>
        <pc:docMk/>
      </pc:docMkLst>
      <pc:sldChg chg="addSp delSp modSp mod">
        <pc:chgData name="Arti Kulkarni" userId="bbb1d77b-f2ad-465f-92f5-34c8a9800920" providerId="ADAL" clId="{CC90275D-A1DE-416C-BE6F-0817C95D0A31}" dt="2024-12-20T03:22:47.105" v="1420" actId="20577"/>
        <pc:sldMkLst>
          <pc:docMk/>
          <pc:sldMk cId="4108552702" sldId="2147471881"/>
        </pc:sldMkLst>
        <pc:spChg chg="add mod">
          <ac:chgData name="Arti Kulkarni" userId="bbb1d77b-f2ad-465f-92f5-34c8a9800920" providerId="ADAL" clId="{CC90275D-A1DE-416C-BE6F-0817C95D0A31}" dt="2024-12-20T03:22:19.382" v="1377" actId="404"/>
          <ac:spMkLst>
            <pc:docMk/>
            <pc:sldMk cId="4108552702" sldId="2147471881"/>
            <ac:spMk id="3" creationId="{2A015E9F-1BD7-6003-FBF7-A49717372C90}"/>
          </ac:spMkLst>
        </pc:spChg>
        <pc:spChg chg="add del mod">
          <ac:chgData name="Arti Kulkarni" userId="bbb1d77b-f2ad-465f-92f5-34c8a9800920" providerId="ADAL" clId="{CC90275D-A1DE-416C-BE6F-0817C95D0A31}" dt="2024-12-20T03:14:38.616" v="1140" actId="478"/>
          <ac:spMkLst>
            <pc:docMk/>
            <pc:sldMk cId="4108552702" sldId="2147471881"/>
            <ac:spMk id="4" creationId="{366376BE-98EB-3474-126F-3CB0F1CED78C}"/>
          </ac:spMkLst>
        </pc:spChg>
        <pc:spChg chg="add del mod">
          <ac:chgData name="Arti Kulkarni" userId="bbb1d77b-f2ad-465f-92f5-34c8a9800920" providerId="ADAL" clId="{CC90275D-A1DE-416C-BE6F-0817C95D0A31}" dt="2024-12-20T03:15:01.071" v="1163" actId="478"/>
          <ac:spMkLst>
            <pc:docMk/>
            <pc:sldMk cId="4108552702" sldId="2147471881"/>
            <ac:spMk id="5" creationId="{F39388ED-A715-9B9F-B63D-8945B9E53A19}"/>
          </ac:spMkLst>
        </pc:spChg>
        <pc:spChg chg="add mod">
          <ac:chgData name="Arti Kulkarni" userId="bbb1d77b-f2ad-465f-92f5-34c8a9800920" providerId="ADAL" clId="{CC90275D-A1DE-416C-BE6F-0817C95D0A31}" dt="2024-12-20T03:13:34.739" v="1098" actId="20577"/>
          <ac:spMkLst>
            <pc:docMk/>
            <pc:sldMk cId="4108552702" sldId="2147471881"/>
            <ac:spMk id="7" creationId="{F63DCF69-9926-88F0-F4F2-0B38CEBBFFD3}"/>
          </ac:spMkLst>
        </pc:spChg>
        <pc:spChg chg="add mod ord">
          <ac:chgData name="Arti Kulkarni" userId="bbb1d77b-f2ad-465f-92f5-34c8a9800920" providerId="ADAL" clId="{CC90275D-A1DE-416C-BE6F-0817C95D0A31}" dt="2024-12-20T03:21:11.470" v="1369" actId="207"/>
          <ac:spMkLst>
            <pc:docMk/>
            <pc:sldMk cId="4108552702" sldId="2147471881"/>
            <ac:spMk id="8" creationId="{EAE8DA4F-CEFD-113C-D57B-65E1E2FC6C89}"/>
          </ac:spMkLst>
        </pc:spChg>
        <pc:spChg chg="add del mod">
          <ac:chgData name="Arti Kulkarni" userId="bbb1d77b-f2ad-465f-92f5-34c8a9800920" providerId="ADAL" clId="{CC90275D-A1DE-416C-BE6F-0817C95D0A31}" dt="2024-12-20T03:20:31.066" v="1366" actId="478"/>
          <ac:spMkLst>
            <pc:docMk/>
            <pc:sldMk cId="4108552702" sldId="2147471881"/>
            <ac:spMk id="9" creationId="{9F62E386-8722-0930-6948-D6A70F4EA58A}"/>
          </ac:spMkLst>
        </pc:spChg>
        <pc:spChg chg="add mod">
          <ac:chgData name="Arti Kulkarni" userId="bbb1d77b-f2ad-465f-92f5-34c8a9800920" providerId="ADAL" clId="{CC90275D-A1DE-416C-BE6F-0817C95D0A31}" dt="2024-12-20T03:22:47.105" v="1420" actId="20577"/>
          <ac:spMkLst>
            <pc:docMk/>
            <pc:sldMk cId="4108552702" sldId="2147471881"/>
            <ac:spMk id="10" creationId="{91B6020F-A0AC-D552-E6E4-428BDFADD145}"/>
          </ac:spMkLst>
        </pc:spChg>
        <pc:spChg chg="del mod">
          <ac:chgData name="Arti Kulkarni" userId="bbb1d77b-f2ad-465f-92f5-34c8a9800920" providerId="ADAL" clId="{CC90275D-A1DE-416C-BE6F-0817C95D0A31}" dt="2024-12-20T03:12:26.978" v="1020" actId="478"/>
          <ac:spMkLst>
            <pc:docMk/>
            <pc:sldMk cId="4108552702" sldId="2147471881"/>
            <ac:spMk id="14" creationId="{CD38F187-EDB0-87A0-99B0-43BFAA548A37}"/>
          </ac:spMkLst>
        </pc:spChg>
      </pc:sldChg>
      <pc:sldChg chg="modSp">
        <pc:chgData name="Arti Kulkarni" userId="bbb1d77b-f2ad-465f-92f5-34c8a9800920" providerId="ADAL" clId="{CC90275D-A1DE-416C-BE6F-0817C95D0A31}" dt="2024-12-20T03:23:24.431" v="1421" actId="2711"/>
        <pc:sldMkLst>
          <pc:docMk/>
          <pc:sldMk cId="451941816" sldId="2147471883"/>
        </pc:sldMkLst>
        <pc:spChg chg="mod">
          <ac:chgData name="Arti Kulkarni" userId="bbb1d77b-f2ad-465f-92f5-34c8a9800920" providerId="ADAL" clId="{CC90275D-A1DE-416C-BE6F-0817C95D0A31}" dt="2024-12-20T03:23:24.431" v="1421" actId="2711"/>
          <ac:spMkLst>
            <pc:docMk/>
            <pc:sldMk cId="451941816" sldId="2147471883"/>
            <ac:spMk id="7" creationId="{3E20C4CF-A175-EB39-96C0-8F7D1BE40804}"/>
          </ac:spMkLst>
        </pc:spChg>
        <pc:spChg chg="mod">
          <ac:chgData name="Arti Kulkarni" userId="bbb1d77b-f2ad-465f-92f5-34c8a9800920" providerId="ADAL" clId="{CC90275D-A1DE-416C-BE6F-0817C95D0A31}" dt="2024-12-20T03:23:24.431" v="1421" actId="2711"/>
          <ac:spMkLst>
            <pc:docMk/>
            <pc:sldMk cId="451941816" sldId="2147471883"/>
            <ac:spMk id="8" creationId="{536F65D9-0FD4-9BA5-03FC-0FA9ACC8D289}"/>
          </ac:spMkLst>
        </pc:spChg>
        <pc:spChg chg="mod">
          <ac:chgData name="Arti Kulkarni" userId="bbb1d77b-f2ad-465f-92f5-34c8a9800920" providerId="ADAL" clId="{CC90275D-A1DE-416C-BE6F-0817C95D0A31}" dt="2024-12-20T03:23:24.431" v="1421" actId="2711"/>
          <ac:spMkLst>
            <pc:docMk/>
            <pc:sldMk cId="451941816" sldId="2147471883"/>
            <ac:spMk id="13" creationId="{390DCFBB-7C7C-C44E-BDA7-6E35835E607B}"/>
          </ac:spMkLst>
        </pc:spChg>
        <pc:spChg chg="mod">
          <ac:chgData name="Arti Kulkarni" userId="bbb1d77b-f2ad-465f-92f5-34c8a9800920" providerId="ADAL" clId="{CC90275D-A1DE-416C-BE6F-0817C95D0A31}" dt="2024-12-20T03:23:24.431" v="1421" actId="2711"/>
          <ac:spMkLst>
            <pc:docMk/>
            <pc:sldMk cId="451941816" sldId="2147471883"/>
            <ac:spMk id="14" creationId="{58B7305A-DE12-A1B8-3E35-3EF8781D30C7}"/>
          </ac:spMkLst>
        </pc:spChg>
        <pc:spChg chg="mod">
          <ac:chgData name="Arti Kulkarni" userId="bbb1d77b-f2ad-465f-92f5-34c8a9800920" providerId="ADAL" clId="{CC90275D-A1DE-416C-BE6F-0817C95D0A31}" dt="2024-12-20T03:23:24.431" v="1421" actId="2711"/>
          <ac:spMkLst>
            <pc:docMk/>
            <pc:sldMk cId="451941816" sldId="2147471883"/>
            <ac:spMk id="16" creationId="{41FB2EEE-1790-857B-3471-F22009451DE5}"/>
          </ac:spMkLst>
        </pc:spChg>
        <pc:spChg chg="mod">
          <ac:chgData name="Arti Kulkarni" userId="bbb1d77b-f2ad-465f-92f5-34c8a9800920" providerId="ADAL" clId="{CC90275D-A1DE-416C-BE6F-0817C95D0A31}" dt="2024-12-20T03:23:24.431" v="1421" actId="2711"/>
          <ac:spMkLst>
            <pc:docMk/>
            <pc:sldMk cId="451941816" sldId="2147471883"/>
            <ac:spMk id="18" creationId="{2DE5BC3F-329C-1D9F-0DA3-401155BE27CB}"/>
          </ac:spMkLst>
        </pc:spChg>
        <pc:grpChg chg="mod">
          <ac:chgData name="Arti Kulkarni" userId="bbb1d77b-f2ad-465f-92f5-34c8a9800920" providerId="ADAL" clId="{CC90275D-A1DE-416C-BE6F-0817C95D0A31}" dt="2024-12-20T03:23:24.431" v="1421" actId="2711"/>
          <ac:grpSpMkLst>
            <pc:docMk/>
            <pc:sldMk cId="451941816" sldId="2147471883"/>
            <ac:grpSpMk id="30" creationId="{C9120298-5157-F125-4F2E-FC5D03411EEF}"/>
          </ac:grpSpMkLst>
        </pc:grpChg>
        <pc:graphicFrameChg chg="mod">
          <ac:chgData name="Arti Kulkarni" userId="bbb1d77b-f2ad-465f-92f5-34c8a9800920" providerId="ADAL" clId="{CC90275D-A1DE-416C-BE6F-0817C95D0A31}" dt="2024-12-20T03:23:24.431" v="1421" actId="2711"/>
          <ac:graphicFrameMkLst>
            <pc:docMk/>
            <pc:sldMk cId="451941816" sldId="2147471883"/>
            <ac:graphicFrameMk id="4" creationId="{6859B890-2BC1-F305-5F74-E49431C54F51}"/>
          </ac:graphicFrameMkLst>
        </pc:graphicFrameChg>
        <pc:picChg chg="mod">
          <ac:chgData name="Arti Kulkarni" userId="bbb1d77b-f2ad-465f-92f5-34c8a9800920" providerId="ADAL" clId="{CC90275D-A1DE-416C-BE6F-0817C95D0A31}" dt="2024-12-20T03:23:24.431" v="1421" actId="2711"/>
          <ac:picMkLst>
            <pc:docMk/>
            <pc:sldMk cId="451941816" sldId="2147471883"/>
            <ac:picMk id="10" creationId="{2D288FF0-3889-C35F-DA6F-E5163AC68A91}"/>
          </ac:picMkLst>
        </pc:picChg>
        <pc:picChg chg="mod">
          <ac:chgData name="Arti Kulkarni" userId="bbb1d77b-f2ad-465f-92f5-34c8a9800920" providerId="ADAL" clId="{CC90275D-A1DE-416C-BE6F-0817C95D0A31}" dt="2024-12-20T03:23:24.431" v="1421" actId="2711"/>
          <ac:picMkLst>
            <pc:docMk/>
            <pc:sldMk cId="451941816" sldId="2147471883"/>
            <ac:picMk id="15" creationId="{C92E8E64-2469-E534-5CD0-100FAB10585B}"/>
          </ac:picMkLst>
        </pc:picChg>
        <pc:picChg chg="mod">
          <ac:chgData name="Arti Kulkarni" userId="bbb1d77b-f2ad-465f-92f5-34c8a9800920" providerId="ADAL" clId="{CC90275D-A1DE-416C-BE6F-0817C95D0A31}" dt="2024-12-20T03:23:24.431" v="1421" actId="2711"/>
          <ac:picMkLst>
            <pc:docMk/>
            <pc:sldMk cId="451941816" sldId="2147471883"/>
            <ac:picMk id="20" creationId="{0C5B9B39-F1BC-399C-81AB-8E3412D49D75}"/>
          </ac:picMkLst>
        </pc:picChg>
        <pc:picChg chg="mod">
          <ac:chgData name="Arti Kulkarni" userId="bbb1d77b-f2ad-465f-92f5-34c8a9800920" providerId="ADAL" clId="{CC90275D-A1DE-416C-BE6F-0817C95D0A31}" dt="2024-12-20T03:23:24.431" v="1421" actId="2711"/>
          <ac:picMkLst>
            <pc:docMk/>
            <pc:sldMk cId="451941816" sldId="2147471883"/>
            <ac:picMk id="22" creationId="{713E8AE4-A158-E3B6-7C2C-38F910149FC3}"/>
          </ac:picMkLst>
        </pc:picChg>
        <pc:picChg chg="mod">
          <ac:chgData name="Arti Kulkarni" userId="bbb1d77b-f2ad-465f-92f5-34c8a9800920" providerId="ADAL" clId="{CC90275D-A1DE-416C-BE6F-0817C95D0A31}" dt="2024-12-20T03:23:24.431" v="1421" actId="2711"/>
          <ac:picMkLst>
            <pc:docMk/>
            <pc:sldMk cId="451941816" sldId="2147471883"/>
            <ac:picMk id="27" creationId="{C2922E41-4816-4E63-3BFD-F8773658F233}"/>
          </ac:picMkLst>
        </pc:picChg>
        <pc:picChg chg="mod">
          <ac:chgData name="Arti Kulkarni" userId="bbb1d77b-f2ad-465f-92f5-34c8a9800920" providerId="ADAL" clId="{CC90275D-A1DE-416C-BE6F-0817C95D0A31}" dt="2024-12-20T03:23:24.431" v="1421" actId="2711"/>
          <ac:picMkLst>
            <pc:docMk/>
            <pc:sldMk cId="451941816" sldId="2147471883"/>
            <ac:picMk id="29" creationId="{090A66A7-109D-3953-0CDE-6D225DFFDF76}"/>
          </ac:picMkLst>
        </pc:picChg>
        <pc:picChg chg="mod">
          <ac:chgData name="Arti Kulkarni" userId="bbb1d77b-f2ad-465f-92f5-34c8a9800920" providerId="ADAL" clId="{CC90275D-A1DE-416C-BE6F-0817C95D0A31}" dt="2024-12-20T03:23:24.431" v="1421" actId="2711"/>
          <ac:picMkLst>
            <pc:docMk/>
            <pc:sldMk cId="451941816" sldId="2147471883"/>
            <ac:picMk id="33" creationId="{541785D3-E872-4C58-BE5E-F4333BAEA314}"/>
          </ac:picMkLst>
        </pc:picChg>
        <pc:picChg chg="mod">
          <ac:chgData name="Arti Kulkarni" userId="bbb1d77b-f2ad-465f-92f5-34c8a9800920" providerId="ADAL" clId="{CC90275D-A1DE-416C-BE6F-0817C95D0A31}" dt="2024-12-20T03:23:24.431" v="1421" actId="2711"/>
          <ac:picMkLst>
            <pc:docMk/>
            <pc:sldMk cId="451941816" sldId="2147471883"/>
            <ac:picMk id="35" creationId="{7A025B96-E8CE-12A3-EAEE-33CA99E6865D}"/>
          </ac:picMkLst>
        </pc:picChg>
      </pc:sldChg>
      <pc:sldChg chg="modSp mod">
        <pc:chgData name="Arti Kulkarni" userId="bbb1d77b-f2ad-465f-92f5-34c8a9800920" providerId="ADAL" clId="{CC90275D-A1DE-416C-BE6F-0817C95D0A31}" dt="2024-12-20T03:24:17.036" v="1426" actId="2711"/>
        <pc:sldMkLst>
          <pc:docMk/>
          <pc:sldMk cId="4027879485" sldId="2147471884"/>
        </pc:sldMkLst>
        <pc:spChg chg="mod">
          <ac:chgData name="Arti Kulkarni" userId="bbb1d77b-f2ad-465f-92f5-34c8a9800920" providerId="ADAL" clId="{CC90275D-A1DE-416C-BE6F-0817C95D0A31}" dt="2024-12-20T03:24:17.036" v="1426" actId="2711"/>
          <ac:spMkLst>
            <pc:docMk/>
            <pc:sldMk cId="4027879485" sldId="2147471884"/>
            <ac:spMk id="2" creationId="{B5B842C1-8899-F46B-2B2D-C5E15C942A03}"/>
          </ac:spMkLst>
        </pc:spChg>
        <pc:spChg chg="mod">
          <ac:chgData name="Arti Kulkarni" userId="bbb1d77b-f2ad-465f-92f5-34c8a9800920" providerId="ADAL" clId="{CC90275D-A1DE-416C-BE6F-0817C95D0A31}" dt="2024-12-20T03:24:09.056" v="1425" actId="2711"/>
          <ac:spMkLst>
            <pc:docMk/>
            <pc:sldMk cId="4027879485" sldId="2147471884"/>
            <ac:spMk id="8" creationId="{9239707A-809D-FD23-3197-9A3330B7D1B5}"/>
          </ac:spMkLst>
        </pc:spChg>
        <pc:spChg chg="mod">
          <ac:chgData name="Arti Kulkarni" userId="bbb1d77b-f2ad-465f-92f5-34c8a9800920" providerId="ADAL" clId="{CC90275D-A1DE-416C-BE6F-0817C95D0A31}" dt="2024-12-20T03:24:09.056" v="1425" actId="2711"/>
          <ac:spMkLst>
            <pc:docMk/>
            <pc:sldMk cId="4027879485" sldId="2147471884"/>
            <ac:spMk id="10" creationId="{F2E0732E-2B12-E415-FB16-9F80651C735C}"/>
          </ac:spMkLst>
        </pc:spChg>
        <pc:spChg chg="mod">
          <ac:chgData name="Arti Kulkarni" userId="bbb1d77b-f2ad-465f-92f5-34c8a9800920" providerId="ADAL" clId="{CC90275D-A1DE-416C-BE6F-0817C95D0A31}" dt="2024-12-20T03:24:09.056" v="1425" actId="2711"/>
          <ac:spMkLst>
            <pc:docMk/>
            <pc:sldMk cId="4027879485" sldId="2147471884"/>
            <ac:spMk id="13" creationId="{149C432B-74CC-4E22-CFA2-B97AC0AE20EC}"/>
          </ac:spMkLst>
        </pc:spChg>
        <pc:spChg chg="mod">
          <ac:chgData name="Arti Kulkarni" userId="bbb1d77b-f2ad-465f-92f5-34c8a9800920" providerId="ADAL" clId="{CC90275D-A1DE-416C-BE6F-0817C95D0A31}" dt="2024-12-20T03:24:09.056" v="1425" actId="2711"/>
          <ac:spMkLst>
            <pc:docMk/>
            <pc:sldMk cId="4027879485" sldId="2147471884"/>
            <ac:spMk id="14" creationId="{3779F377-0578-7DCF-CE69-DD8A93F8A35C}"/>
          </ac:spMkLst>
        </pc:spChg>
        <pc:spChg chg="mod">
          <ac:chgData name="Arti Kulkarni" userId="bbb1d77b-f2ad-465f-92f5-34c8a9800920" providerId="ADAL" clId="{CC90275D-A1DE-416C-BE6F-0817C95D0A31}" dt="2024-12-20T03:24:09.056" v="1425" actId="2711"/>
          <ac:spMkLst>
            <pc:docMk/>
            <pc:sldMk cId="4027879485" sldId="2147471884"/>
            <ac:spMk id="17" creationId="{D367E1B8-1ED5-005C-ED96-B3385AEB1597}"/>
          </ac:spMkLst>
        </pc:spChg>
        <pc:spChg chg="mod">
          <ac:chgData name="Arti Kulkarni" userId="bbb1d77b-f2ad-465f-92f5-34c8a9800920" providerId="ADAL" clId="{CC90275D-A1DE-416C-BE6F-0817C95D0A31}" dt="2024-12-20T03:24:09.056" v="1425" actId="2711"/>
          <ac:spMkLst>
            <pc:docMk/>
            <pc:sldMk cId="4027879485" sldId="2147471884"/>
            <ac:spMk id="18" creationId="{A1AA26E8-0CC8-788F-26D9-C4D825E5A9EA}"/>
          </ac:spMkLst>
        </pc:spChg>
        <pc:spChg chg="mod">
          <ac:chgData name="Arti Kulkarni" userId="bbb1d77b-f2ad-465f-92f5-34c8a9800920" providerId="ADAL" clId="{CC90275D-A1DE-416C-BE6F-0817C95D0A31}" dt="2024-12-20T03:24:09.056" v="1425" actId="2711"/>
          <ac:spMkLst>
            <pc:docMk/>
            <pc:sldMk cId="4027879485" sldId="2147471884"/>
            <ac:spMk id="24" creationId="{248C46A2-3B85-9077-EF26-71CDBD985F2C}"/>
          </ac:spMkLst>
        </pc:spChg>
        <pc:spChg chg="mod">
          <ac:chgData name="Arti Kulkarni" userId="bbb1d77b-f2ad-465f-92f5-34c8a9800920" providerId="ADAL" clId="{CC90275D-A1DE-416C-BE6F-0817C95D0A31}" dt="2024-12-20T03:24:09.056" v="1425" actId="2711"/>
          <ac:spMkLst>
            <pc:docMk/>
            <pc:sldMk cId="4027879485" sldId="2147471884"/>
            <ac:spMk id="25" creationId="{941B33AC-3C71-1655-F098-8B876CFF513A}"/>
          </ac:spMkLst>
        </pc:spChg>
        <pc:spChg chg="mod">
          <ac:chgData name="Arti Kulkarni" userId="bbb1d77b-f2ad-465f-92f5-34c8a9800920" providerId="ADAL" clId="{CC90275D-A1DE-416C-BE6F-0817C95D0A31}" dt="2024-12-20T03:24:09.056" v="1425" actId="2711"/>
          <ac:spMkLst>
            <pc:docMk/>
            <pc:sldMk cId="4027879485" sldId="2147471884"/>
            <ac:spMk id="28" creationId="{3E0D0C26-029C-809A-464A-1F7AEDCFA66F}"/>
          </ac:spMkLst>
        </pc:spChg>
        <pc:spChg chg="mod">
          <ac:chgData name="Arti Kulkarni" userId="bbb1d77b-f2ad-465f-92f5-34c8a9800920" providerId="ADAL" clId="{CC90275D-A1DE-416C-BE6F-0817C95D0A31}" dt="2024-12-20T03:24:09.056" v="1425" actId="2711"/>
          <ac:spMkLst>
            <pc:docMk/>
            <pc:sldMk cId="4027879485" sldId="2147471884"/>
            <ac:spMk id="29" creationId="{E0B83F90-55A4-25AA-39C6-A77FB2027655}"/>
          </ac:spMkLst>
        </pc:spChg>
        <pc:spChg chg="mod">
          <ac:chgData name="Arti Kulkarni" userId="bbb1d77b-f2ad-465f-92f5-34c8a9800920" providerId="ADAL" clId="{CC90275D-A1DE-416C-BE6F-0817C95D0A31}" dt="2024-12-20T03:24:09.056" v="1425" actId="2711"/>
          <ac:spMkLst>
            <pc:docMk/>
            <pc:sldMk cId="4027879485" sldId="2147471884"/>
            <ac:spMk id="30" creationId="{DD28C82A-9544-E9AB-979C-D93D09E50F45}"/>
          </ac:spMkLst>
        </pc:spChg>
      </pc:sldChg>
      <pc:sldChg chg="modSp mod">
        <pc:chgData name="Arti Kulkarni" userId="bbb1d77b-f2ad-465f-92f5-34c8a9800920" providerId="ADAL" clId="{CC90275D-A1DE-416C-BE6F-0817C95D0A31}" dt="2024-12-20T03:25:34.954" v="1433" actId="2711"/>
        <pc:sldMkLst>
          <pc:docMk/>
          <pc:sldMk cId="2619691321" sldId="2147471886"/>
        </pc:sldMkLst>
        <pc:spChg chg="mod">
          <ac:chgData name="Arti Kulkarni" userId="bbb1d77b-f2ad-465f-92f5-34c8a9800920" providerId="ADAL" clId="{CC90275D-A1DE-416C-BE6F-0817C95D0A31}" dt="2024-12-20T03:25:34.954" v="1433" actId="2711"/>
          <ac:spMkLst>
            <pc:docMk/>
            <pc:sldMk cId="2619691321" sldId="2147471886"/>
            <ac:spMk id="4" creationId="{E987014D-B647-3B4A-6958-087BA01FC5CB}"/>
          </ac:spMkLst>
        </pc:spChg>
        <pc:spChg chg="mod">
          <ac:chgData name="Arti Kulkarni" userId="bbb1d77b-f2ad-465f-92f5-34c8a9800920" providerId="ADAL" clId="{CC90275D-A1DE-416C-BE6F-0817C95D0A31}" dt="2024-12-20T03:25:34.954" v="1433" actId="2711"/>
          <ac:spMkLst>
            <pc:docMk/>
            <pc:sldMk cId="2619691321" sldId="2147471886"/>
            <ac:spMk id="5" creationId="{4189E48C-EBD6-8F02-B6F9-9F88971EA5BC}"/>
          </ac:spMkLst>
        </pc:spChg>
        <pc:spChg chg="mod">
          <ac:chgData name="Arti Kulkarni" userId="bbb1d77b-f2ad-465f-92f5-34c8a9800920" providerId="ADAL" clId="{CC90275D-A1DE-416C-BE6F-0817C95D0A31}" dt="2024-12-20T03:25:34.954" v="1433" actId="2711"/>
          <ac:spMkLst>
            <pc:docMk/>
            <pc:sldMk cId="2619691321" sldId="2147471886"/>
            <ac:spMk id="7" creationId="{CD73A203-D70B-F298-9DFD-EDF50F5DB968}"/>
          </ac:spMkLst>
        </pc:spChg>
        <pc:spChg chg="mod">
          <ac:chgData name="Arti Kulkarni" userId="bbb1d77b-f2ad-465f-92f5-34c8a9800920" providerId="ADAL" clId="{CC90275D-A1DE-416C-BE6F-0817C95D0A31}" dt="2024-12-20T03:25:34.954" v="1433" actId="2711"/>
          <ac:spMkLst>
            <pc:docMk/>
            <pc:sldMk cId="2619691321" sldId="2147471886"/>
            <ac:spMk id="8" creationId="{90F71A67-D358-5C9D-595C-0C6345736784}"/>
          </ac:spMkLst>
        </pc:spChg>
        <pc:spChg chg="mod">
          <ac:chgData name="Arti Kulkarni" userId="bbb1d77b-f2ad-465f-92f5-34c8a9800920" providerId="ADAL" clId="{CC90275D-A1DE-416C-BE6F-0817C95D0A31}" dt="2024-12-20T03:25:34.954" v="1433" actId="2711"/>
          <ac:spMkLst>
            <pc:docMk/>
            <pc:sldMk cId="2619691321" sldId="2147471886"/>
            <ac:spMk id="9" creationId="{AA5F6FE5-4132-5E2D-55F9-59C0A28AE3A1}"/>
          </ac:spMkLst>
        </pc:spChg>
        <pc:spChg chg="mod">
          <ac:chgData name="Arti Kulkarni" userId="bbb1d77b-f2ad-465f-92f5-34c8a9800920" providerId="ADAL" clId="{CC90275D-A1DE-416C-BE6F-0817C95D0A31}" dt="2024-12-20T03:25:34.954" v="1433" actId="2711"/>
          <ac:spMkLst>
            <pc:docMk/>
            <pc:sldMk cId="2619691321" sldId="2147471886"/>
            <ac:spMk id="10" creationId="{883B6696-D715-7086-AF35-BFC9621AEDB7}"/>
          </ac:spMkLst>
        </pc:spChg>
      </pc:sldChg>
      <pc:sldChg chg="modSp mod">
        <pc:chgData name="Arti Kulkarni" userId="bbb1d77b-f2ad-465f-92f5-34c8a9800920" providerId="ADAL" clId="{CC90275D-A1DE-416C-BE6F-0817C95D0A31}" dt="2024-12-20T03:23:37.961" v="1422" actId="2711"/>
        <pc:sldMkLst>
          <pc:docMk/>
          <pc:sldMk cId="547869172" sldId="2147471887"/>
        </pc:sldMkLst>
        <pc:spChg chg="mod">
          <ac:chgData name="Arti Kulkarni" userId="bbb1d77b-f2ad-465f-92f5-34c8a9800920" providerId="ADAL" clId="{CC90275D-A1DE-416C-BE6F-0817C95D0A31}" dt="2024-12-20T03:23:37.961" v="1422" actId="2711"/>
          <ac:spMkLst>
            <pc:docMk/>
            <pc:sldMk cId="547869172" sldId="2147471887"/>
            <ac:spMk id="7" creationId="{68A9CAE7-93C2-B5E9-6079-8270076E346E}"/>
          </ac:spMkLst>
        </pc:spChg>
        <pc:spChg chg="mod">
          <ac:chgData name="Arti Kulkarni" userId="bbb1d77b-f2ad-465f-92f5-34c8a9800920" providerId="ADAL" clId="{CC90275D-A1DE-416C-BE6F-0817C95D0A31}" dt="2024-12-20T03:23:37.961" v="1422" actId="2711"/>
          <ac:spMkLst>
            <pc:docMk/>
            <pc:sldMk cId="547869172" sldId="2147471887"/>
            <ac:spMk id="8" creationId="{C580B2E1-F177-C116-BFCF-A2F17446F886}"/>
          </ac:spMkLst>
        </pc:spChg>
        <pc:spChg chg="mod">
          <ac:chgData name="Arti Kulkarni" userId="bbb1d77b-f2ad-465f-92f5-34c8a9800920" providerId="ADAL" clId="{CC90275D-A1DE-416C-BE6F-0817C95D0A31}" dt="2024-12-20T03:23:37.961" v="1422" actId="2711"/>
          <ac:spMkLst>
            <pc:docMk/>
            <pc:sldMk cId="547869172" sldId="2147471887"/>
            <ac:spMk id="14" creationId="{5427F44C-0764-D1AC-3383-AAFA32D864EB}"/>
          </ac:spMkLst>
        </pc:spChg>
        <pc:spChg chg="mod">
          <ac:chgData name="Arti Kulkarni" userId="bbb1d77b-f2ad-465f-92f5-34c8a9800920" providerId="ADAL" clId="{CC90275D-A1DE-416C-BE6F-0817C95D0A31}" dt="2024-12-20T03:23:37.961" v="1422" actId="2711"/>
          <ac:spMkLst>
            <pc:docMk/>
            <pc:sldMk cId="547869172" sldId="2147471887"/>
            <ac:spMk id="16" creationId="{D2F79F97-EA3F-7137-C455-6A87034686B8}"/>
          </ac:spMkLst>
        </pc:spChg>
        <pc:spChg chg="mod">
          <ac:chgData name="Arti Kulkarni" userId="bbb1d77b-f2ad-465f-92f5-34c8a9800920" providerId="ADAL" clId="{CC90275D-A1DE-416C-BE6F-0817C95D0A31}" dt="2024-12-20T03:23:37.961" v="1422" actId="2711"/>
          <ac:spMkLst>
            <pc:docMk/>
            <pc:sldMk cId="547869172" sldId="2147471887"/>
            <ac:spMk id="18" creationId="{AB0D9171-2AEC-F5B7-6182-913B877252F2}"/>
          </ac:spMkLst>
        </pc:spChg>
      </pc:sldChg>
      <pc:sldChg chg="modSp mod">
        <pc:chgData name="Arti Kulkarni" userId="bbb1d77b-f2ad-465f-92f5-34c8a9800920" providerId="ADAL" clId="{CC90275D-A1DE-416C-BE6F-0817C95D0A31}" dt="2024-12-20T03:24:33.335" v="1427" actId="2711"/>
        <pc:sldMkLst>
          <pc:docMk/>
          <pc:sldMk cId="1310705277" sldId="2147471891"/>
        </pc:sldMkLst>
        <pc:spChg chg="mod">
          <ac:chgData name="Arti Kulkarni" userId="bbb1d77b-f2ad-465f-92f5-34c8a9800920" providerId="ADAL" clId="{CC90275D-A1DE-416C-BE6F-0817C95D0A31}" dt="2024-12-20T03:24:33.335" v="1427" actId="2711"/>
          <ac:spMkLst>
            <pc:docMk/>
            <pc:sldMk cId="1310705277" sldId="2147471891"/>
            <ac:spMk id="5" creationId="{FBCD28DD-1648-1D0E-DA3E-7285FF33AC68}"/>
          </ac:spMkLst>
        </pc:spChg>
      </pc:sldChg>
      <pc:sldChg chg="modSp mod">
        <pc:chgData name="Arti Kulkarni" userId="bbb1d77b-f2ad-465f-92f5-34c8a9800920" providerId="ADAL" clId="{CC90275D-A1DE-416C-BE6F-0817C95D0A31}" dt="2024-12-20T03:23:55.281" v="1424" actId="2711"/>
        <pc:sldMkLst>
          <pc:docMk/>
          <pc:sldMk cId="4095136652" sldId="2147471892"/>
        </pc:sldMkLst>
        <pc:spChg chg="mod">
          <ac:chgData name="Arti Kulkarni" userId="bbb1d77b-f2ad-465f-92f5-34c8a9800920" providerId="ADAL" clId="{CC90275D-A1DE-416C-BE6F-0817C95D0A31}" dt="2024-12-20T03:23:55.281" v="1424" actId="2711"/>
          <ac:spMkLst>
            <pc:docMk/>
            <pc:sldMk cId="4095136652" sldId="2147471892"/>
            <ac:spMk id="16" creationId="{69BC547B-7A50-419B-9A2A-A620C26012FB}"/>
          </ac:spMkLst>
        </pc:spChg>
        <pc:spChg chg="mod">
          <ac:chgData name="Arti Kulkarni" userId="bbb1d77b-f2ad-465f-92f5-34c8a9800920" providerId="ADAL" clId="{CC90275D-A1DE-416C-BE6F-0817C95D0A31}" dt="2024-12-20T03:23:50.217" v="1423" actId="2711"/>
          <ac:spMkLst>
            <pc:docMk/>
            <pc:sldMk cId="4095136652" sldId="2147471892"/>
            <ac:spMk id="26" creationId="{F92DE47B-C037-68EB-C90E-1CF87AC17851}"/>
          </ac:spMkLst>
        </pc:spChg>
        <pc:spChg chg="mod">
          <ac:chgData name="Arti Kulkarni" userId="bbb1d77b-f2ad-465f-92f5-34c8a9800920" providerId="ADAL" clId="{CC90275D-A1DE-416C-BE6F-0817C95D0A31}" dt="2024-12-20T03:23:50.217" v="1423" actId="2711"/>
          <ac:spMkLst>
            <pc:docMk/>
            <pc:sldMk cId="4095136652" sldId="2147471892"/>
            <ac:spMk id="1055" creationId="{823B9E9A-D023-828F-6E03-D933C624C2CC}"/>
          </ac:spMkLst>
        </pc:spChg>
      </pc:sldChg>
      <pc:sldChg chg="addSp modSp mod">
        <pc:chgData name="Arti Kulkarni" userId="bbb1d77b-f2ad-465f-92f5-34c8a9800920" providerId="ADAL" clId="{CC90275D-A1DE-416C-BE6F-0817C95D0A31}" dt="2024-12-20T03:12:15.636" v="1018" actId="2711"/>
        <pc:sldMkLst>
          <pc:docMk/>
          <pc:sldMk cId="3039393801" sldId="2147471893"/>
        </pc:sldMkLst>
        <pc:spChg chg="add mod">
          <ac:chgData name="Arti Kulkarni" userId="bbb1d77b-f2ad-465f-92f5-34c8a9800920" providerId="ADAL" clId="{CC90275D-A1DE-416C-BE6F-0817C95D0A31}" dt="2024-12-19T17:06:56.116" v="20" actId="20577"/>
          <ac:spMkLst>
            <pc:docMk/>
            <pc:sldMk cId="3039393801" sldId="2147471893"/>
            <ac:spMk id="2" creationId="{221204B7-1245-D406-936F-72125406CF1A}"/>
          </ac:spMkLst>
        </pc:spChg>
        <pc:graphicFrameChg chg="modGraphic">
          <ac:chgData name="Arti Kulkarni" userId="bbb1d77b-f2ad-465f-92f5-34c8a9800920" providerId="ADAL" clId="{CC90275D-A1DE-416C-BE6F-0817C95D0A31}" dt="2024-12-20T03:12:15.636" v="1018" actId="2711"/>
          <ac:graphicFrameMkLst>
            <pc:docMk/>
            <pc:sldMk cId="3039393801" sldId="2147471893"/>
            <ac:graphicFrameMk id="3" creationId="{2F21630A-71D4-C572-6FF8-28222D7EC76E}"/>
          </ac:graphicFrameMkLst>
        </pc:graphicFrameChg>
      </pc:sldChg>
      <pc:sldChg chg="modSp">
        <pc:chgData name="Arti Kulkarni" userId="bbb1d77b-f2ad-465f-92f5-34c8a9800920" providerId="ADAL" clId="{CC90275D-A1DE-416C-BE6F-0817C95D0A31}" dt="2024-12-20T03:25:22.250" v="1432" actId="2711"/>
        <pc:sldMkLst>
          <pc:docMk/>
          <pc:sldMk cId="1030666489" sldId="2147471894"/>
        </pc:sldMkLst>
        <pc:spChg chg="mod">
          <ac:chgData name="Arti Kulkarni" userId="bbb1d77b-f2ad-465f-92f5-34c8a9800920" providerId="ADAL" clId="{CC90275D-A1DE-416C-BE6F-0817C95D0A31}" dt="2024-12-20T03:25:22.250" v="1432" actId="2711"/>
          <ac:spMkLst>
            <pc:docMk/>
            <pc:sldMk cId="1030666489" sldId="2147471894"/>
            <ac:spMk id="11" creationId="{E24D96AF-F064-F296-67BC-7C01842E61B8}"/>
          </ac:spMkLst>
        </pc:spChg>
        <pc:spChg chg="mod">
          <ac:chgData name="Arti Kulkarni" userId="bbb1d77b-f2ad-465f-92f5-34c8a9800920" providerId="ADAL" clId="{CC90275D-A1DE-416C-BE6F-0817C95D0A31}" dt="2024-12-20T03:25:22.250" v="1432" actId="2711"/>
          <ac:spMkLst>
            <pc:docMk/>
            <pc:sldMk cId="1030666489" sldId="2147471894"/>
            <ac:spMk id="13" creationId="{EC63812B-6150-B15D-CB59-391EAFAE4D4B}"/>
          </ac:spMkLst>
        </pc:spChg>
        <pc:spChg chg="mod">
          <ac:chgData name="Arti Kulkarni" userId="bbb1d77b-f2ad-465f-92f5-34c8a9800920" providerId="ADAL" clId="{CC90275D-A1DE-416C-BE6F-0817C95D0A31}" dt="2024-12-20T03:25:22.250" v="1432" actId="2711"/>
          <ac:spMkLst>
            <pc:docMk/>
            <pc:sldMk cId="1030666489" sldId="2147471894"/>
            <ac:spMk id="14" creationId="{364354B8-0EE6-BE09-6C1E-0CE9EFA10675}"/>
          </ac:spMkLst>
        </pc:spChg>
        <pc:spChg chg="mod">
          <ac:chgData name="Arti Kulkarni" userId="bbb1d77b-f2ad-465f-92f5-34c8a9800920" providerId="ADAL" clId="{CC90275D-A1DE-416C-BE6F-0817C95D0A31}" dt="2024-12-20T03:25:22.250" v="1432" actId="2711"/>
          <ac:spMkLst>
            <pc:docMk/>
            <pc:sldMk cId="1030666489" sldId="2147471894"/>
            <ac:spMk id="1039" creationId="{F9F5F1C3-1B73-F029-BF44-0EFD76ED47DD}"/>
          </ac:spMkLst>
        </pc:spChg>
        <pc:spChg chg="mod">
          <ac:chgData name="Arti Kulkarni" userId="bbb1d77b-f2ad-465f-92f5-34c8a9800920" providerId="ADAL" clId="{CC90275D-A1DE-416C-BE6F-0817C95D0A31}" dt="2024-12-20T03:25:22.250" v="1432" actId="2711"/>
          <ac:spMkLst>
            <pc:docMk/>
            <pc:sldMk cId="1030666489" sldId="2147471894"/>
            <ac:spMk id="1040" creationId="{C91AE4A0-1856-1545-956D-4FC9D38C1175}"/>
          </ac:spMkLst>
        </pc:spChg>
        <pc:spChg chg="mod">
          <ac:chgData name="Arti Kulkarni" userId="bbb1d77b-f2ad-465f-92f5-34c8a9800920" providerId="ADAL" clId="{CC90275D-A1DE-416C-BE6F-0817C95D0A31}" dt="2024-12-20T03:25:22.250" v="1432" actId="2711"/>
          <ac:spMkLst>
            <pc:docMk/>
            <pc:sldMk cId="1030666489" sldId="2147471894"/>
            <ac:spMk id="1041" creationId="{E864ACC4-4C7C-1B32-AC66-83DD5FE166F0}"/>
          </ac:spMkLst>
        </pc:spChg>
        <pc:spChg chg="mod">
          <ac:chgData name="Arti Kulkarni" userId="bbb1d77b-f2ad-465f-92f5-34c8a9800920" providerId="ADAL" clId="{CC90275D-A1DE-416C-BE6F-0817C95D0A31}" dt="2024-12-20T03:25:22.250" v="1432" actId="2711"/>
          <ac:spMkLst>
            <pc:docMk/>
            <pc:sldMk cId="1030666489" sldId="2147471894"/>
            <ac:spMk id="1051" creationId="{29469610-5FC5-27E8-EAE0-548157F6A00A}"/>
          </ac:spMkLst>
        </pc:spChg>
        <pc:spChg chg="mod">
          <ac:chgData name="Arti Kulkarni" userId="bbb1d77b-f2ad-465f-92f5-34c8a9800920" providerId="ADAL" clId="{CC90275D-A1DE-416C-BE6F-0817C95D0A31}" dt="2024-12-20T03:25:22.250" v="1432" actId="2711"/>
          <ac:spMkLst>
            <pc:docMk/>
            <pc:sldMk cId="1030666489" sldId="2147471894"/>
            <ac:spMk id="1052" creationId="{275DC499-39C6-D43D-AEC9-DE62BF3B2C96}"/>
          </ac:spMkLst>
        </pc:spChg>
        <pc:spChg chg="mod">
          <ac:chgData name="Arti Kulkarni" userId="bbb1d77b-f2ad-465f-92f5-34c8a9800920" providerId="ADAL" clId="{CC90275D-A1DE-416C-BE6F-0817C95D0A31}" dt="2024-12-20T03:25:22.250" v="1432" actId="2711"/>
          <ac:spMkLst>
            <pc:docMk/>
            <pc:sldMk cId="1030666489" sldId="2147471894"/>
            <ac:spMk id="1053" creationId="{B289A2C5-6B73-9DEC-F41F-69AC3730D9E5}"/>
          </ac:spMkLst>
        </pc:spChg>
        <pc:spChg chg="mod">
          <ac:chgData name="Arti Kulkarni" userId="bbb1d77b-f2ad-465f-92f5-34c8a9800920" providerId="ADAL" clId="{CC90275D-A1DE-416C-BE6F-0817C95D0A31}" dt="2024-12-20T03:25:22.250" v="1432" actId="2711"/>
          <ac:spMkLst>
            <pc:docMk/>
            <pc:sldMk cId="1030666489" sldId="2147471894"/>
            <ac:spMk id="1066" creationId="{D5C81B19-9821-282E-76D4-8ADBA89D4567}"/>
          </ac:spMkLst>
        </pc:spChg>
        <pc:spChg chg="mod">
          <ac:chgData name="Arti Kulkarni" userId="bbb1d77b-f2ad-465f-92f5-34c8a9800920" providerId="ADAL" clId="{CC90275D-A1DE-416C-BE6F-0817C95D0A31}" dt="2024-12-20T03:25:22.250" v="1432" actId="2711"/>
          <ac:spMkLst>
            <pc:docMk/>
            <pc:sldMk cId="1030666489" sldId="2147471894"/>
            <ac:spMk id="1067" creationId="{AF09F997-49DF-FBC4-E8F1-2741CA652A53}"/>
          </ac:spMkLst>
        </pc:spChg>
        <pc:grpChg chg="mod">
          <ac:chgData name="Arti Kulkarni" userId="bbb1d77b-f2ad-465f-92f5-34c8a9800920" providerId="ADAL" clId="{CC90275D-A1DE-416C-BE6F-0817C95D0A31}" dt="2024-12-20T03:25:22.250" v="1432" actId="2711"/>
          <ac:grpSpMkLst>
            <pc:docMk/>
            <pc:sldMk cId="1030666489" sldId="2147471894"/>
            <ac:grpSpMk id="20" creationId="{AC93CEFA-5BAA-16BA-8C58-706CF402B0A1}"/>
          </ac:grpSpMkLst>
        </pc:grpChg>
        <pc:grpChg chg="mod">
          <ac:chgData name="Arti Kulkarni" userId="bbb1d77b-f2ad-465f-92f5-34c8a9800920" providerId="ADAL" clId="{CC90275D-A1DE-416C-BE6F-0817C95D0A31}" dt="2024-12-20T03:25:22.250" v="1432" actId="2711"/>
          <ac:grpSpMkLst>
            <pc:docMk/>
            <pc:sldMk cId="1030666489" sldId="2147471894"/>
            <ac:grpSpMk id="1042" creationId="{EEB0711B-58C6-4FAE-AFDA-BCB65E259657}"/>
          </ac:grpSpMkLst>
        </pc:grpChg>
        <pc:grpChg chg="mod">
          <ac:chgData name="Arti Kulkarni" userId="bbb1d77b-f2ad-465f-92f5-34c8a9800920" providerId="ADAL" clId="{CC90275D-A1DE-416C-BE6F-0817C95D0A31}" dt="2024-12-20T03:25:22.250" v="1432" actId="2711"/>
          <ac:grpSpMkLst>
            <pc:docMk/>
            <pc:sldMk cId="1030666489" sldId="2147471894"/>
            <ac:grpSpMk id="1054" creationId="{16922346-1771-271E-DA62-BFA4B559E2D8}"/>
          </ac:grpSpMkLst>
        </pc:grpChg>
        <pc:graphicFrameChg chg="mod">
          <ac:chgData name="Arti Kulkarni" userId="bbb1d77b-f2ad-465f-92f5-34c8a9800920" providerId="ADAL" clId="{CC90275D-A1DE-416C-BE6F-0817C95D0A31}" dt="2024-12-20T03:25:22.250" v="1432" actId="2711"/>
          <ac:graphicFrameMkLst>
            <pc:docMk/>
            <pc:sldMk cId="1030666489" sldId="2147471894"/>
            <ac:graphicFrameMk id="31" creationId="{BFA7081A-2F7B-20B9-DD60-F9608264DA51}"/>
          </ac:graphicFrameMkLst>
        </pc:graphicFrameChg>
        <pc:graphicFrameChg chg="mod">
          <ac:chgData name="Arti Kulkarni" userId="bbb1d77b-f2ad-465f-92f5-34c8a9800920" providerId="ADAL" clId="{CC90275D-A1DE-416C-BE6F-0817C95D0A31}" dt="2024-12-20T03:25:22.250" v="1432" actId="2711"/>
          <ac:graphicFrameMkLst>
            <pc:docMk/>
            <pc:sldMk cId="1030666489" sldId="2147471894"/>
            <ac:graphicFrameMk id="1050" creationId="{1A366C4D-8DCA-173D-8846-136F3654B288}"/>
          </ac:graphicFrameMkLst>
        </pc:graphicFrameChg>
        <pc:graphicFrameChg chg="mod">
          <ac:chgData name="Arti Kulkarni" userId="bbb1d77b-f2ad-465f-92f5-34c8a9800920" providerId="ADAL" clId="{CC90275D-A1DE-416C-BE6F-0817C95D0A31}" dt="2024-12-20T03:25:22.250" v="1432" actId="2711"/>
          <ac:graphicFrameMkLst>
            <pc:docMk/>
            <pc:sldMk cId="1030666489" sldId="2147471894"/>
            <ac:graphicFrameMk id="1061" creationId="{EE4D04CC-85A6-D090-C49E-AB38B1D747AD}"/>
          </ac:graphicFrameMkLst>
        </pc:graphicFrameChg>
        <pc:picChg chg="mod">
          <ac:chgData name="Arti Kulkarni" userId="bbb1d77b-f2ad-465f-92f5-34c8a9800920" providerId="ADAL" clId="{CC90275D-A1DE-416C-BE6F-0817C95D0A31}" dt="2024-12-20T03:25:22.250" v="1432" actId="2711"/>
          <ac:picMkLst>
            <pc:docMk/>
            <pc:sldMk cId="1030666489" sldId="2147471894"/>
            <ac:picMk id="8" creationId="{5D7FB994-9BBF-07C3-3016-E5ED1FAD9F02}"/>
          </ac:picMkLst>
        </pc:picChg>
        <pc:picChg chg="mod">
          <ac:chgData name="Arti Kulkarni" userId="bbb1d77b-f2ad-465f-92f5-34c8a9800920" providerId="ADAL" clId="{CC90275D-A1DE-416C-BE6F-0817C95D0A31}" dt="2024-12-20T03:25:22.250" v="1432" actId="2711"/>
          <ac:picMkLst>
            <pc:docMk/>
            <pc:sldMk cId="1030666489" sldId="2147471894"/>
            <ac:picMk id="10" creationId="{3666214D-B33A-4D3F-3E2E-20C4C61EAC69}"/>
          </ac:picMkLst>
        </pc:picChg>
        <pc:picChg chg="mod">
          <ac:chgData name="Arti Kulkarni" userId="bbb1d77b-f2ad-465f-92f5-34c8a9800920" providerId="ADAL" clId="{CC90275D-A1DE-416C-BE6F-0817C95D0A31}" dt="2024-12-20T03:25:22.250" v="1432" actId="2711"/>
          <ac:picMkLst>
            <pc:docMk/>
            <pc:sldMk cId="1030666489" sldId="2147471894"/>
            <ac:picMk id="12" creationId="{5672F0CD-DAD4-3DCE-A3A2-6EBAFA602F8F}"/>
          </ac:picMkLst>
        </pc:picChg>
        <pc:picChg chg="mod">
          <ac:chgData name="Arti Kulkarni" userId="bbb1d77b-f2ad-465f-92f5-34c8a9800920" providerId="ADAL" clId="{CC90275D-A1DE-416C-BE6F-0817C95D0A31}" dt="2024-12-20T03:25:22.250" v="1432" actId="2711"/>
          <ac:picMkLst>
            <pc:docMk/>
            <pc:sldMk cId="1030666489" sldId="2147471894"/>
            <ac:picMk id="19" creationId="{94E71064-D2E5-41E0-DD37-DA3A53F9C78C}"/>
          </ac:picMkLst>
        </pc:picChg>
        <pc:picChg chg="mod">
          <ac:chgData name="Arti Kulkarni" userId="bbb1d77b-f2ad-465f-92f5-34c8a9800920" providerId="ADAL" clId="{CC90275D-A1DE-416C-BE6F-0817C95D0A31}" dt="2024-12-20T03:25:22.250" v="1432" actId="2711"/>
          <ac:picMkLst>
            <pc:docMk/>
            <pc:sldMk cId="1030666489" sldId="2147471894"/>
            <ac:picMk id="22" creationId="{66FEA3F3-A726-B8DB-C442-3A00CF260474}"/>
          </ac:picMkLst>
        </pc:picChg>
        <pc:picChg chg="mod">
          <ac:chgData name="Arti Kulkarni" userId="bbb1d77b-f2ad-465f-92f5-34c8a9800920" providerId="ADAL" clId="{CC90275D-A1DE-416C-BE6F-0817C95D0A31}" dt="2024-12-20T03:25:22.250" v="1432" actId="2711"/>
          <ac:picMkLst>
            <pc:docMk/>
            <pc:sldMk cId="1030666489" sldId="2147471894"/>
            <ac:picMk id="24" creationId="{D41326D0-1A32-C98C-C6A9-65AE9918BBAD}"/>
          </ac:picMkLst>
        </pc:picChg>
        <pc:picChg chg="mod">
          <ac:chgData name="Arti Kulkarni" userId="bbb1d77b-f2ad-465f-92f5-34c8a9800920" providerId="ADAL" clId="{CC90275D-A1DE-416C-BE6F-0817C95D0A31}" dt="2024-12-20T03:25:22.250" v="1432" actId="2711"/>
          <ac:picMkLst>
            <pc:docMk/>
            <pc:sldMk cId="1030666489" sldId="2147471894"/>
            <ac:picMk id="28" creationId="{6227BECC-B222-05AC-B41F-7E439C10F443}"/>
          </ac:picMkLst>
        </pc:picChg>
        <pc:picChg chg="mod">
          <ac:chgData name="Arti Kulkarni" userId="bbb1d77b-f2ad-465f-92f5-34c8a9800920" providerId="ADAL" clId="{CC90275D-A1DE-416C-BE6F-0817C95D0A31}" dt="2024-12-20T03:25:22.250" v="1432" actId="2711"/>
          <ac:picMkLst>
            <pc:docMk/>
            <pc:sldMk cId="1030666489" sldId="2147471894"/>
            <ac:picMk id="29" creationId="{F368E3D4-D92D-099A-5BB9-52F86B0DCF13}"/>
          </ac:picMkLst>
        </pc:picChg>
        <pc:picChg chg="mod">
          <ac:chgData name="Arti Kulkarni" userId="bbb1d77b-f2ad-465f-92f5-34c8a9800920" providerId="ADAL" clId="{CC90275D-A1DE-416C-BE6F-0817C95D0A31}" dt="2024-12-20T03:25:22.250" v="1432" actId="2711"/>
          <ac:picMkLst>
            <pc:docMk/>
            <pc:sldMk cId="1030666489" sldId="2147471894"/>
            <ac:picMk id="30" creationId="{CDBC24CB-927E-5041-5B8B-8C830B274A8B}"/>
          </ac:picMkLst>
        </pc:picChg>
        <pc:cxnChg chg="mod">
          <ac:chgData name="Arti Kulkarni" userId="bbb1d77b-f2ad-465f-92f5-34c8a9800920" providerId="ADAL" clId="{CC90275D-A1DE-416C-BE6F-0817C95D0A31}" dt="2024-12-20T03:25:22.250" v="1432" actId="2711"/>
          <ac:cxnSpMkLst>
            <pc:docMk/>
            <pc:sldMk cId="1030666489" sldId="2147471894"/>
            <ac:cxnSpMk id="1063" creationId="{4E6BA9BB-F492-0AD1-59C0-8EF562943CA7}"/>
          </ac:cxnSpMkLst>
        </pc:cxnChg>
        <pc:cxnChg chg="mod">
          <ac:chgData name="Arti Kulkarni" userId="bbb1d77b-f2ad-465f-92f5-34c8a9800920" providerId="ADAL" clId="{CC90275D-A1DE-416C-BE6F-0817C95D0A31}" dt="2024-12-20T03:25:22.250" v="1432" actId="2711"/>
          <ac:cxnSpMkLst>
            <pc:docMk/>
            <pc:sldMk cId="1030666489" sldId="2147471894"/>
            <ac:cxnSpMk id="1064" creationId="{B01B8913-CD79-D952-E0EE-DC55AAFE8DBC}"/>
          </ac:cxnSpMkLst>
        </pc:cxnChg>
      </pc:sldChg>
      <pc:sldChg chg="modSp">
        <pc:chgData name="Arti Kulkarni" userId="bbb1d77b-f2ad-465f-92f5-34c8a9800920" providerId="ADAL" clId="{CC90275D-A1DE-416C-BE6F-0817C95D0A31}" dt="2024-12-20T03:25:08.328" v="1431" actId="2711"/>
        <pc:sldMkLst>
          <pc:docMk/>
          <pc:sldMk cId="689253354" sldId="2147471897"/>
        </pc:sldMkLst>
        <pc:spChg chg="mod">
          <ac:chgData name="Arti Kulkarni" userId="bbb1d77b-f2ad-465f-92f5-34c8a9800920" providerId="ADAL" clId="{CC90275D-A1DE-416C-BE6F-0817C95D0A31}" dt="2024-12-20T03:25:08.328" v="1431" actId="2711"/>
          <ac:spMkLst>
            <pc:docMk/>
            <pc:sldMk cId="689253354" sldId="2147471897"/>
            <ac:spMk id="9" creationId="{B4EE4F71-1ADD-490E-4EB9-C3513CF9EC73}"/>
          </ac:spMkLst>
        </pc:spChg>
        <pc:spChg chg="mod">
          <ac:chgData name="Arti Kulkarni" userId="bbb1d77b-f2ad-465f-92f5-34c8a9800920" providerId="ADAL" clId="{CC90275D-A1DE-416C-BE6F-0817C95D0A31}" dt="2024-12-20T03:25:08.328" v="1431" actId="2711"/>
          <ac:spMkLst>
            <pc:docMk/>
            <pc:sldMk cId="689253354" sldId="2147471897"/>
            <ac:spMk id="11" creationId="{1FDD24E3-09F2-70A2-B4E0-2EB594A4378B}"/>
          </ac:spMkLst>
        </pc:spChg>
        <pc:spChg chg="mod">
          <ac:chgData name="Arti Kulkarni" userId="bbb1d77b-f2ad-465f-92f5-34c8a9800920" providerId="ADAL" clId="{CC90275D-A1DE-416C-BE6F-0817C95D0A31}" dt="2024-12-20T03:25:08.328" v="1431" actId="2711"/>
          <ac:spMkLst>
            <pc:docMk/>
            <pc:sldMk cId="689253354" sldId="2147471897"/>
            <ac:spMk id="12" creationId="{0D71EEB8-EB2C-917E-9006-B9BA4727BC46}"/>
          </ac:spMkLst>
        </pc:spChg>
        <pc:spChg chg="mod">
          <ac:chgData name="Arti Kulkarni" userId="bbb1d77b-f2ad-465f-92f5-34c8a9800920" providerId="ADAL" clId="{CC90275D-A1DE-416C-BE6F-0817C95D0A31}" dt="2024-12-20T03:25:08.328" v="1431" actId="2711"/>
          <ac:spMkLst>
            <pc:docMk/>
            <pc:sldMk cId="689253354" sldId="2147471897"/>
            <ac:spMk id="13" creationId="{FA3972A6-84BE-1F5F-4EBB-A8A8444C3892}"/>
          </ac:spMkLst>
        </pc:spChg>
        <pc:spChg chg="mod">
          <ac:chgData name="Arti Kulkarni" userId="bbb1d77b-f2ad-465f-92f5-34c8a9800920" providerId="ADAL" clId="{CC90275D-A1DE-416C-BE6F-0817C95D0A31}" dt="2024-12-20T03:25:08.328" v="1431" actId="2711"/>
          <ac:spMkLst>
            <pc:docMk/>
            <pc:sldMk cId="689253354" sldId="2147471897"/>
            <ac:spMk id="14" creationId="{A8ADF9FC-D450-8CF5-BFDB-620F5D0B782B}"/>
          </ac:spMkLst>
        </pc:spChg>
        <pc:spChg chg="mod">
          <ac:chgData name="Arti Kulkarni" userId="bbb1d77b-f2ad-465f-92f5-34c8a9800920" providerId="ADAL" clId="{CC90275D-A1DE-416C-BE6F-0817C95D0A31}" dt="2024-12-20T03:25:08.328" v="1431" actId="2711"/>
          <ac:spMkLst>
            <pc:docMk/>
            <pc:sldMk cId="689253354" sldId="2147471897"/>
            <ac:spMk id="19" creationId="{8D7FD078-1442-BD58-8EE1-1554061CB2C3}"/>
          </ac:spMkLst>
        </pc:spChg>
        <pc:spChg chg="mod">
          <ac:chgData name="Arti Kulkarni" userId="bbb1d77b-f2ad-465f-92f5-34c8a9800920" providerId="ADAL" clId="{CC90275D-A1DE-416C-BE6F-0817C95D0A31}" dt="2024-12-20T03:25:08.328" v="1431" actId="2711"/>
          <ac:spMkLst>
            <pc:docMk/>
            <pc:sldMk cId="689253354" sldId="2147471897"/>
            <ac:spMk id="42" creationId="{DCD68AC8-CBC1-5D1F-CE90-5B80F7ED0280}"/>
          </ac:spMkLst>
        </pc:spChg>
        <pc:spChg chg="mod">
          <ac:chgData name="Arti Kulkarni" userId="bbb1d77b-f2ad-465f-92f5-34c8a9800920" providerId="ADAL" clId="{CC90275D-A1DE-416C-BE6F-0817C95D0A31}" dt="2024-12-20T03:25:08.328" v="1431" actId="2711"/>
          <ac:spMkLst>
            <pc:docMk/>
            <pc:sldMk cId="689253354" sldId="2147471897"/>
            <ac:spMk id="43" creationId="{6806821C-5E46-31A6-4C74-535F12DE534B}"/>
          </ac:spMkLst>
        </pc:spChg>
        <pc:spChg chg="mod">
          <ac:chgData name="Arti Kulkarni" userId="bbb1d77b-f2ad-465f-92f5-34c8a9800920" providerId="ADAL" clId="{CC90275D-A1DE-416C-BE6F-0817C95D0A31}" dt="2024-12-20T03:25:08.328" v="1431" actId="2711"/>
          <ac:spMkLst>
            <pc:docMk/>
            <pc:sldMk cId="689253354" sldId="2147471897"/>
            <ac:spMk id="44" creationId="{2CDDCB3F-FB0F-F452-9B62-A10FB2AC7686}"/>
          </ac:spMkLst>
        </pc:spChg>
        <pc:grpChg chg="mod">
          <ac:chgData name="Arti Kulkarni" userId="bbb1d77b-f2ad-465f-92f5-34c8a9800920" providerId="ADAL" clId="{CC90275D-A1DE-416C-BE6F-0817C95D0A31}" dt="2024-12-20T03:25:08.328" v="1431" actId="2711"/>
          <ac:grpSpMkLst>
            <pc:docMk/>
            <pc:sldMk cId="689253354" sldId="2147471897"/>
            <ac:grpSpMk id="20" creationId="{0A2D9766-1E52-3C0D-E6B1-D0BD174F7E19}"/>
          </ac:grpSpMkLst>
        </pc:grpChg>
        <pc:grpChg chg="mod">
          <ac:chgData name="Arti Kulkarni" userId="bbb1d77b-f2ad-465f-92f5-34c8a9800920" providerId="ADAL" clId="{CC90275D-A1DE-416C-BE6F-0817C95D0A31}" dt="2024-12-20T03:25:08.328" v="1431" actId="2711"/>
          <ac:grpSpMkLst>
            <pc:docMk/>
            <pc:sldMk cId="689253354" sldId="2147471897"/>
            <ac:grpSpMk id="45" creationId="{10C88283-054E-C405-3985-8F38E479B5D6}"/>
          </ac:grpSpMkLst>
        </pc:grpChg>
        <pc:graphicFrameChg chg="mod">
          <ac:chgData name="Arti Kulkarni" userId="bbb1d77b-f2ad-465f-92f5-34c8a9800920" providerId="ADAL" clId="{CC90275D-A1DE-416C-BE6F-0817C95D0A31}" dt="2024-12-20T03:25:08.328" v="1431" actId="2711"/>
          <ac:graphicFrameMkLst>
            <pc:docMk/>
            <pc:sldMk cId="689253354" sldId="2147471897"/>
            <ac:graphicFrameMk id="27" creationId="{D880674C-A500-83EC-C619-65240314DAFC}"/>
          </ac:graphicFrameMkLst>
        </pc:graphicFrameChg>
        <pc:graphicFrameChg chg="mod">
          <ac:chgData name="Arti Kulkarni" userId="bbb1d77b-f2ad-465f-92f5-34c8a9800920" providerId="ADAL" clId="{CC90275D-A1DE-416C-BE6F-0817C95D0A31}" dt="2024-12-20T03:25:08.328" v="1431" actId="2711"/>
          <ac:graphicFrameMkLst>
            <pc:docMk/>
            <pc:sldMk cId="689253354" sldId="2147471897"/>
            <ac:graphicFrameMk id="52" creationId="{71F07F16-FF5F-6F4C-3BDD-01A2033F6C8F}"/>
          </ac:graphicFrameMkLst>
        </pc:graphicFrameChg>
        <pc:picChg chg="mod">
          <ac:chgData name="Arti Kulkarni" userId="bbb1d77b-f2ad-465f-92f5-34c8a9800920" providerId="ADAL" clId="{CC90275D-A1DE-416C-BE6F-0817C95D0A31}" dt="2024-12-20T03:25:08.328" v="1431" actId="2711"/>
          <ac:picMkLst>
            <pc:docMk/>
            <pc:sldMk cId="689253354" sldId="2147471897"/>
            <ac:picMk id="8" creationId="{49117D63-6AAB-8B40-599A-07F6BACC91EA}"/>
          </ac:picMkLst>
        </pc:picChg>
        <pc:picChg chg="mod">
          <ac:chgData name="Arti Kulkarni" userId="bbb1d77b-f2ad-465f-92f5-34c8a9800920" providerId="ADAL" clId="{CC90275D-A1DE-416C-BE6F-0817C95D0A31}" dt="2024-12-20T03:25:08.328" v="1431" actId="2711"/>
          <ac:picMkLst>
            <pc:docMk/>
            <pc:sldMk cId="689253354" sldId="2147471897"/>
            <ac:picMk id="10" creationId="{897B8474-12E5-75A1-1C68-E566CD2F4B31}"/>
          </ac:picMkLst>
        </pc:picChg>
        <pc:picChg chg="mod">
          <ac:chgData name="Arti Kulkarni" userId="bbb1d77b-f2ad-465f-92f5-34c8a9800920" providerId="ADAL" clId="{CC90275D-A1DE-416C-BE6F-0817C95D0A31}" dt="2024-12-20T03:25:08.328" v="1431" actId="2711"/>
          <ac:picMkLst>
            <pc:docMk/>
            <pc:sldMk cId="689253354" sldId="2147471897"/>
            <ac:picMk id="15" creationId="{8BE2CBF9-1278-DEB5-2283-A0B6B16A31A2}"/>
          </ac:picMkLst>
        </pc:picChg>
        <pc:picChg chg="mod">
          <ac:chgData name="Arti Kulkarni" userId="bbb1d77b-f2ad-465f-92f5-34c8a9800920" providerId="ADAL" clId="{CC90275D-A1DE-416C-BE6F-0817C95D0A31}" dt="2024-12-20T03:25:08.328" v="1431" actId="2711"/>
          <ac:picMkLst>
            <pc:docMk/>
            <pc:sldMk cId="689253354" sldId="2147471897"/>
            <ac:picMk id="22" creationId="{BAA7DEB6-1467-1BF0-33D0-0D6D83F2A824}"/>
          </ac:picMkLst>
        </pc:picChg>
        <pc:picChg chg="mod">
          <ac:chgData name="Arti Kulkarni" userId="bbb1d77b-f2ad-465f-92f5-34c8a9800920" providerId="ADAL" clId="{CC90275D-A1DE-416C-BE6F-0817C95D0A31}" dt="2024-12-20T03:25:08.328" v="1431" actId="2711"/>
          <ac:picMkLst>
            <pc:docMk/>
            <pc:sldMk cId="689253354" sldId="2147471897"/>
            <ac:picMk id="24" creationId="{F70CD795-8F57-6D65-317B-A4BA74163FA4}"/>
          </ac:picMkLst>
        </pc:picChg>
        <pc:picChg chg="mod">
          <ac:chgData name="Arti Kulkarni" userId="bbb1d77b-f2ad-465f-92f5-34c8a9800920" providerId="ADAL" clId="{CC90275D-A1DE-416C-BE6F-0817C95D0A31}" dt="2024-12-20T03:25:08.328" v="1431" actId="2711"/>
          <ac:picMkLst>
            <pc:docMk/>
            <pc:sldMk cId="689253354" sldId="2147471897"/>
            <ac:picMk id="26" creationId="{9D2E0485-C1D5-5DE7-D173-C1AC87CD1331}"/>
          </ac:picMkLst>
        </pc:picChg>
        <pc:picChg chg="mod">
          <ac:chgData name="Arti Kulkarni" userId="bbb1d77b-f2ad-465f-92f5-34c8a9800920" providerId="ADAL" clId="{CC90275D-A1DE-416C-BE6F-0817C95D0A31}" dt="2024-12-20T03:25:08.328" v="1431" actId="2711"/>
          <ac:picMkLst>
            <pc:docMk/>
            <pc:sldMk cId="689253354" sldId="2147471897"/>
            <ac:picMk id="30" creationId="{48524829-9B51-8677-34AF-C88B59D9FDB8}"/>
          </ac:picMkLst>
        </pc:picChg>
        <pc:picChg chg="mod">
          <ac:chgData name="Arti Kulkarni" userId="bbb1d77b-f2ad-465f-92f5-34c8a9800920" providerId="ADAL" clId="{CC90275D-A1DE-416C-BE6F-0817C95D0A31}" dt="2024-12-20T03:25:08.328" v="1431" actId="2711"/>
          <ac:picMkLst>
            <pc:docMk/>
            <pc:sldMk cId="689253354" sldId="2147471897"/>
            <ac:picMk id="32" creationId="{AD8579A3-75DE-F182-E25A-F6853786350D}"/>
          </ac:picMkLst>
        </pc:picChg>
        <pc:picChg chg="mod">
          <ac:chgData name="Arti Kulkarni" userId="bbb1d77b-f2ad-465f-92f5-34c8a9800920" providerId="ADAL" clId="{CC90275D-A1DE-416C-BE6F-0817C95D0A31}" dt="2024-12-20T03:25:08.328" v="1431" actId="2711"/>
          <ac:picMkLst>
            <pc:docMk/>
            <pc:sldMk cId="689253354" sldId="2147471897"/>
            <ac:picMk id="3074" creationId="{A4D4C84D-AF71-59C3-FCCC-70731D009FC9}"/>
          </ac:picMkLst>
        </pc:picChg>
        <pc:picChg chg="mod">
          <ac:chgData name="Arti Kulkarni" userId="bbb1d77b-f2ad-465f-92f5-34c8a9800920" providerId="ADAL" clId="{CC90275D-A1DE-416C-BE6F-0817C95D0A31}" dt="2024-12-20T03:25:08.328" v="1431" actId="2711"/>
          <ac:picMkLst>
            <pc:docMk/>
            <pc:sldMk cId="689253354" sldId="2147471897"/>
            <ac:picMk id="3076" creationId="{EC983884-E3B6-6C98-22A1-D14B3E6C949C}"/>
          </ac:picMkLst>
        </pc:picChg>
        <pc:cxnChg chg="mod">
          <ac:chgData name="Arti Kulkarni" userId="bbb1d77b-f2ad-465f-92f5-34c8a9800920" providerId="ADAL" clId="{CC90275D-A1DE-416C-BE6F-0817C95D0A31}" dt="2024-12-20T03:25:08.328" v="1431" actId="2711"/>
          <ac:cxnSpMkLst>
            <pc:docMk/>
            <pc:sldMk cId="689253354" sldId="2147471897"/>
            <ac:cxnSpMk id="7" creationId="{E8C99676-26C9-FDEF-7309-AFD00CAB48DC}"/>
          </ac:cxnSpMkLst>
        </pc:cxnChg>
      </pc:sldChg>
      <pc:sldChg chg="modSp mod">
        <pc:chgData name="Arti Kulkarni" userId="bbb1d77b-f2ad-465f-92f5-34c8a9800920" providerId="ADAL" clId="{CC90275D-A1DE-416C-BE6F-0817C95D0A31}" dt="2024-12-20T03:25:01.400" v="1430" actId="2711"/>
        <pc:sldMkLst>
          <pc:docMk/>
          <pc:sldMk cId="2267435535" sldId="2147471898"/>
        </pc:sldMkLst>
        <pc:spChg chg="mod">
          <ac:chgData name="Arti Kulkarni" userId="bbb1d77b-f2ad-465f-92f5-34c8a9800920" providerId="ADAL" clId="{CC90275D-A1DE-416C-BE6F-0817C95D0A31}" dt="2024-12-20T03:24:51.706" v="1429" actId="2711"/>
          <ac:spMkLst>
            <pc:docMk/>
            <pc:sldMk cId="2267435535" sldId="2147471898"/>
            <ac:spMk id="2" creationId="{7AC3BD55-9E04-FB80-01E2-1DED30982F1C}"/>
          </ac:spMkLst>
        </pc:spChg>
        <pc:spChg chg="mod">
          <ac:chgData name="Arti Kulkarni" userId="bbb1d77b-f2ad-465f-92f5-34c8a9800920" providerId="ADAL" clId="{CC90275D-A1DE-416C-BE6F-0817C95D0A31}" dt="2024-12-20T03:24:42.715" v="1428" actId="2711"/>
          <ac:spMkLst>
            <pc:docMk/>
            <pc:sldMk cId="2267435535" sldId="2147471898"/>
            <ac:spMk id="3" creationId="{F99A8878-8EA8-3322-0C6A-EF0AA0E89104}"/>
          </ac:spMkLst>
        </pc:spChg>
        <pc:spChg chg="mod">
          <ac:chgData name="Arti Kulkarni" userId="bbb1d77b-f2ad-465f-92f5-34c8a9800920" providerId="ADAL" clId="{CC90275D-A1DE-416C-BE6F-0817C95D0A31}" dt="2024-12-20T03:24:42.715" v="1428" actId="2711"/>
          <ac:spMkLst>
            <pc:docMk/>
            <pc:sldMk cId="2267435535" sldId="2147471898"/>
            <ac:spMk id="10" creationId="{DD7DF76E-8B43-593A-2A72-E3B005872172}"/>
          </ac:spMkLst>
        </pc:spChg>
        <pc:spChg chg="mod">
          <ac:chgData name="Arti Kulkarni" userId="bbb1d77b-f2ad-465f-92f5-34c8a9800920" providerId="ADAL" clId="{CC90275D-A1DE-416C-BE6F-0817C95D0A31}" dt="2024-12-20T03:24:42.715" v="1428" actId="2711"/>
          <ac:spMkLst>
            <pc:docMk/>
            <pc:sldMk cId="2267435535" sldId="2147471898"/>
            <ac:spMk id="11" creationId="{0AED2A02-75E4-19A5-0010-B0511BD97736}"/>
          </ac:spMkLst>
        </pc:spChg>
        <pc:spChg chg="mod">
          <ac:chgData name="Arti Kulkarni" userId="bbb1d77b-f2ad-465f-92f5-34c8a9800920" providerId="ADAL" clId="{CC90275D-A1DE-416C-BE6F-0817C95D0A31}" dt="2024-12-20T03:24:42.715" v="1428" actId="2711"/>
          <ac:spMkLst>
            <pc:docMk/>
            <pc:sldMk cId="2267435535" sldId="2147471898"/>
            <ac:spMk id="15" creationId="{3AD2C149-6D0F-7094-9407-615EB560F1CC}"/>
          </ac:spMkLst>
        </pc:spChg>
        <pc:spChg chg="mod">
          <ac:chgData name="Arti Kulkarni" userId="bbb1d77b-f2ad-465f-92f5-34c8a9800920" providerId="ADAL" clId="{CC90275D-A1DE-416C-BE6F-0817C95D0A31}" dt="2024-12-20T03:25:01.400" v="1430" actId="2711"/>
          <ac:spMkLst>
            <pc:docMk/>
            <pc:sldMk cId="2267435535" sldId="2147471898"/>
            <ac:spMk id="16" creationId="{9F2C8728-30C0-3CBD-9E68-50890D802931}"/>
          </ac:spMkLst>
        </pc:spChg>
        <pc:spChg chg="mod">
          <ac:chgData name="Arti Kulkarni" userId="bbb1d77b-f2ad-465f-92f5-34c8a9800920" providerId="ADAL" clId="{CC90275D-A1DE-416C-BE6F-0817C95D0A31}" dt="2024-12-20T03:24:51.706" v="1429" actId="2711"/>
          <ac:spMkLst>
            <pc:docMk/>
            <pc:sldMk cId="2267435535" sldId="2147471898"/>
            <ac:spMk id="17" creationId="{96CEED94-08FF-33B7-B5F5-25EF7B2451A5}"/>
          </ac:spMkLst>
        </pc:spChg>
        <pc:spChg chg="mod">
          <ac:chgData name="Arti Kulkarni" userId="bbb1d77b-f2ad-465f-92f5-34c8a9800920" providerId="ADAL" clId="{CC90275D-A1DE-416C-BE6F-0817C95D0A31}" dt="2024-12-20T03:24:51.706" v="1429" actId="2711"/>
          <ac:spMkLst>
            <pc:docMk/>
            <pc:sldMk cId="2267435535" sldId="2147471898"/>
            <ac:spMk id="18" creationId="{F5B60A2C-DA47-EFDA-AB59-C0CFA2603BD4}"/>
          </ac:spMkLst>
        </pc:spChg>
        <pc:spChg chg="mod">
          <ac:chgData name="Arti Kulkarni" userId="bbb1d77b-f2ad-465f-92f5-34c8a9800920" providerId="ADAL" clId="{CC90275D-A1DE-416C-BE6F-0817C95D0A31}" dt="2024-12-20T03:24:42.715" v="1428" actId="2711"/>
          <ac:spMkLst>
            <pc:docMk/>
            <pc:sldMk cId="2267435535" sldId="2147471898"/>
            <ac:spMk id="22" creationId="{DD33AAED-3C7F-07AA-4593-6396555C6E76}"/>
          </ac:spMkLst>
        </pc:spChg>
        <pc:spChg chg="mod">
          <ac:chgData name="Arti Kulkarni" userId="bbb1d77b-f2ad-465f-92f5-34c8a9800920" providerId="ADAL" clId="{CC90275D-A1DE-416C-BE6F-0817C95D0A31}" dt="2024-12-20T03:24:42.715" v="1428" actId="2711"/>
          <ac:spMkLst>
            <pc:docMk/>
            <pc:sldMk cId="2267435535" sldId="2147471898"/>
            <ac:spMk id="23" creationId="{482D6579-D3A6-7F23-8013-ADB976201967}"/>
          </ac:spMkLst>
        </pc:spChg>
        <pc:spChg chg="mod">
          <ac:chgData name="Arti Kulkarni" userId="bbb1d77b-f2ad-465f-92f5-34c8a9800920" providerId="ADAL" clId="{CC90275D-A1DE-416C-BE6F-0817C95D0A31}" dt="2024-12-20T03:24:42.715" v="1428" actId="2711"/>
          <ac:spMkLst>
            <pc:docMk/>
            <pc:sldMk cId="2267435535" sldId="2147471898"/>
            <ac:spMk id="53" creationId="{CB500CDA-F5DD-E93A-FCA7-7212A9AFE708}"/>
          </ac:spMkLst>
        </pc:spChg>
        <pc:graphicFrameChg chg="mod">
          <ac:chgData name="Arti Kulkarni" userId="bbb1d77b-f2ad-465f-92f5-34c8a9800920" providerId="ADAL" clId="{CC90275D-A1DE-416C-BE6F-0817C95D0A31}" dt="2024-12-20T03:24:42.715" v="1428" actId="2711"/>
          <ac:graphicFrameMkLst>
            <pc:docMk/>
            <pc:sldMk cId="2267435535" sldId="2147471898"/>
            <ac:graphicFrameMk id="7" creationId="{561EF207-1658-8DA3-C622-5348AD7A6446}"/>
          </ac:graphicFrameMkLst>
        </pc:graphicFrameChg>
        <pc:graphicFrameChg chg="mod">
          <ac:chgData name="Arti Kulkarni" userId="bbb1d77b-f2ad-465f-92f5-34c8a9800920" providerId="ADAL" clId="{CC90275D-A1DE-416C-BE6F-0817C95D0A31}" dt="2024-12-20T03:24:51.706" v="1429" actId="2711"/>
          <ac:graphicFrameMkLst>
            <pc:docMk/>
            <pc:sldMk cId="2267435535" sldId="2147471898"/>
            <ac:graphicFrameMk id="21" creationId="{D9D2E44F-FC14-051F-A013-88CC3618C8DA}"/>
          </ac:graphicFrameMkLst>
        </pc:graphicFrameChg>
        <pc:picChg chg="mod">
          <ac:chgData name="Arti Kulkarni" userId="bbb1d77b-f2ad-465f-92f5-34c8a9800920" providerId="ADAL" clId="{CC90275D-A1DE-416C-BE6F-0817C95D0A31}" dt="2024-12-20T03:24:42.715" v="1428" actId="2711"/>
          <ac:picMkLst>
            <pc:docMk/>
            <pc:sldMk cId="2267435535" sldId="2147471898"/>
            <ac:picMk id="9" creationId="{D5A76054-CFB8-7D5E-7BAD-9312CC898924}"/>
          </ac:picMkLst>
        </pc:picChg>
        <pc:picChg chg="mod">
          <ac:chgData name="Arti Kulkarni" userId="bbb1d77b-f2ad-465f-92f5-34c8a9800920" providerId="ADAL" clId="{CC90275D-A1DE-416C-BE6F-0817C95D0A31}" dt="2024-12-20T03:24:42.715" v="1428" actId="2711"/>
          <ac:picMkLst>
            <pc:docMk/>
            <pc:sldMk cId="2267435535" sldId="2147471898"/>
            <ac:picMk id="19" creationId="{EC13BDBE-CBA5-5876-6231-8210F15B09D0}"/>
          </ac:picMkLst>
        </pc:picChg>
        <pc:picChg chg="mod">
          <ac:chgData name="Arti Kulkarni" userId="bbb1d77b-f2ad-465f-92f5-34c8a9800920" providerId="ADAL" clId="{CC90275D-A1DE-416C-BE6F-0817C95D0A31}" dt="2024-12-20T03:24:42.715" v="1428" actId="2711"/>
          <ac:picMkLst>
            <pc:docMk/>
            <pc:sldMk cId="2267435535" sldId="2147471898"/>
            <ac:picMk id="24" creationId="{20765A9F-8E4A-EC09-5CF7-38992D230CFD}"/>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_7FFFD20B_1AF015B8.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_7FFFD216_3D6EB8F96.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_7FFFD216_3D6EB8F97.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_7FFFD216_3D6EB8F98.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package" Target="../embeddings/Microsoft_Excel_Worksheet_7FFFD216_3D6EB8F99.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7FFFD21A_8726520F.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_7FFFD21A_8726520F1.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_7FFFD219_29152BEA.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_7FFFD219_29152BEA2.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_7FFFD219_29152BEA3.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_7FFFD219_29152BEA4.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_7FFFD216_3D6EB8F9.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_7FFFD216_3D6EB8F9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n-lt"/>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2023 Overall</c:v>
                </c:pt>
                <c:pt idx="1">
                  <c:v>Q1 2024</c:v>
                </c:pt>
                <c:pt idx="2">
                  <c:v>Q2 2024</c:v>
                </c:pt>
                <c:pt idx="3">
                  <c:v>Q3 2024</c:v>
                </c:pt>
              </c:strCache>
            </c:strRef>
          </c:cat>
          <c:val>
            <c:numRef>
              <c:f>Sheet1!$B$2:$B$5</c:f>
              <c:numCache>
                <c:formatCode>General</c:formatCode>
                <c:ptCount val="4"/>
                <c:pt idx="0">
                  <c:v>5.2</c:v>
                </c:pt>
                <c:pt idx="1">
                  <c:v>5.3</c:v>
                </c:pt>
                <c:pt idx="2">
                  <c:v>4.7</c:v>
                </c:pt>
                <c:pt idx="3">
                  <c:v>4.5999999999999996</c:v>
                </c:pt>
              </c:numCache>
            </c:numRef>
          </c:val>
          <c:smooth val="0"/>
          <c:extLst>
            <c:ext xmlns:c16="http://schemas.microsoft.com/office/drawing/2014/chart" uri="{C3380CC4-5D6E-409C-BE32-E72D297353CC}">
              <c16:uniqueId val="{00000000-A538-47E0-806E-DA7084793AC2}"/>
            </c:ext>
          </c:extLst>
        </c:ser>
        <c:dLbls>
          <c:dLblPos val="t"/>
          <c:showLegendKey val="0"/>
          <c:showVal val="1"/>
          <c:showCatName val="0"/>
          <c:showSerName val="0"/>
          <c:showPercent val="0"/>
          <c:showBubbleSize val="0"/>
        </c:dLbls>
        <c:smooth val="0"/>
        <c:axId val="606080336"/>
        <c:axId val="606079856"/>
      </c:lineChart>
      <c:catAx>
        <c:axId val="60608033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Arial" panose="020B0604020202020204" pitchFamily="34" charset="0"/>
              </a:defRPr>
            </a:pPr>
            <a:endParaRPr lang="en-US"/>
          </a:p>
        </c:txPr>
        <c:crossAx val="606079856"/>
        <c:crosses val="autoZero"/>
        <c:auto val="1"/>
        <c:lblAlgn val="ctr"/>
        <c:lblOffset val="100"/>
        <c:noMultiLvlLbl val="0"/>
      </c:catAx>
      <c:valAx>
        <c:axId val="606079856"/>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Arial" panose="020B0604020202020204" pitchFamily="34" charset="0"/>
              </a:defRPr>
            </a:pPr>
            <a:endParaRPr lang="en-US"/>
          </a:p>
        </c:txPr>
        <c:crossAx val="6060803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mn-lt"/>
          <a:cs typeface="Arial" panose="020B0604020202020204" pitchFamily="34"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3.0790858860742062E-2"/>
          <c:y val="0.12041639766200833"/>
          <c:w val="0.92821919179507173"/>
          <c:h val="0.61498817816110285"/>
        </c:manualLayout>
      </c:layout>
      <c:barChart>
        <c:barDir val="bar"/>
        <c:grouping val="stacked"/>
        <c:varyColors val="0"/>
        <c:ser>
          <c:idx val="0"/>
          <c:order val="0"/>
          <c:tx>
            <c:strRef>
              <c:f>Sheet1!$A$1</c:f>
              <c:strCache>
                <c:ptCount val="1"/>
                <c:pt idx="0">
                  <c:v>Positive </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Sheet1!$A$2</c:f>
              <c:numCache>
                <c:formatCode>0%</c:formatCode>
                <c:ptCount val="1"/>
                <c:pt idx="0">
                  <c:v>0</c:v>
                </c:pt>
              </c:numCache>
            </c:numRef>
          </c:val>
          <c:extLst>
            <c:ext xmlns:c16="http://schemas.microsoft.com/office/drawing/2014/chart" uri="{C3380CC4-5D6E-409C-BE32-E72D297353CC}">
              <c16:uniqueId val="{00000000-29CC-452F-AAC3-FB492A5980C0}"/>
            </c:ext>
          </c:extLst>
        </c:ser>
        <c:ser>
          <c:idx val="1"/>
          <c:order val="1"/>
          <c:tx>
            <c:strRef>
              <c:f>Sheet1!$B$1</c:f>
              <c:strCache>
                <c:ptCount val="1"/>
                <c:pt idx="0">
                  <c:v>Neutral</c:v>
                </c:pt>
              </c:strCache>
            </c:strRef>
          </c:tx>
          <c:spPr>
            <a:solidFill>
              <a:schemeClr val="bg1">
                <a:lumMod val="75000"/>
              </a:schemeClr>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1-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0%</c:formatCode>
                <c:ptCount val="1"/>
                <c:pt idx="0">
                  <c:v>0.81</c:v>
                </c:pt>
              </c:numCache>
            </c:numRef>
          </c:val>
          <c:extLst>
            <c:ext xmlns:c16="http://schemas.microsoft.com/office/drawing/2014/chart" uri="{C3380CC4-5D6E-409C-BE32-E72D297353CC}">
              <c16:uniqueId val="{00000002-29CC-452F-AAC3-FB492A5980C0}"/>
            </c:ext>
          </c:extLst>
        </c:ser>
        <c:ser>
          <c:idx val="2"/>
          <c:order val="2"/>
          <c:tx>
            <c:strRef>
              <c:f>Sheet1!$C$1</c:f>
              <c:strCache>
                <c:ptCount val="1"/>
                <c:pt idx="0">
                  <c:v>Negative </c:v>
                </c:pt>
              </c:strCache>
            </c:strRef>
          </c:tx>
          <c:spPr>
            <a:solidFill>
              <a:srgbClr val="FF0000"/>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3-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0%</c:formatCode>
                <c:ptCount val="1"/>
                <c:pt idx="0">
                  <c:v>0.15</c:v>
                </c:pt>
              </c:numCache>
            </c:numRef>
          </c:val>
          <c:extLst>
            <c:ext xmlns:c16="http://schemas.microsoft.com/office/drawing/2014/chart" uri="{C3380CC4-5D6E-409C-BE32-E72D297353CC}">
              <c16:uniqueId val="{00000004-29CC-452F-AAC3-FB492A5980C0}"/>
            </c:ext>
          </c:extLst>
        </c:ser>
        <c:dLbls>
          <c:dLblPos val="ctr"/>
          <c:showLegendKey val="0"/>
          <c:showVal val="1"/>
          <c:showCatName val="0"/>
          <c:showSerName val="0"/>
          <c:showPercent val="0"/>
          <c:showBubbleSize val="0"/>
        </c:dLbls>
        <c:gapWidth val="150"/>
        <c:overlap val="100"/>
        <c:axId val="448650591"/>
        <c:axId val="561975535"/>
      </c:barChart>
      <c:catAx>
        <c:axId val="448650591"/>
        <c:scaling>
          <c:orientation val="minMax"/>
        </c:scaling>
        <c:delete val="1"/>
        <c:axPos val="l"/>
        <c:numFmt formatCode="0%" sourceLinked="1"/>
        <c:majorTickMark val="none"/>
        <c:minorTickMark val="none"/>
        <c:tickLblPos val="nextTo"/>
        <c:crossAx val="561975535"/>
        <c:crosses val="autoZero"/>
        <c:auto val="1"/>
        <c:lblAlgn val="ctr"/>
        <c:lblOffset val="100"/>
        <c:noMultiLvlLbl val="0"/>
      </c:catAx>
      <c:valAx>
        <c:axId val="561975535"/>
        <c:scaling>
          <c:orientation val="minMax"/>
          <c:max val="1"/>
        </c:scaling>
        <c:delete val="1"/>
        <c:axPos val="b"/>
        <c:numFmt formatCode="0%" sourceLinked="1"/>
        <c:majorTickMark val="none"/>
        <c:minorTickMark val="none"/>
        <c:tickLblPos val="nextTo"/>
        <c:crossAx val="4486505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0"/>
            <c:bubble3D val="0"/>
            <c:spPr>
              <a:solidFill>
                <a:srgbClr val="15ABE3"/>
              </a:solidFill>
              <a:ln w="19050">
                <a:noFill/>
              </a:ln>
              <a:effectLst/>
            </c:spPr>
            <c:extLst>
              <c:ext xmlns:c16="http://schemas.microsoft.com/office/drawing/2014/chart" uri="{C3380CC4-5D6E-409C-BE32-E72D297353CC}">
                <c16:uniqueId val="{00000001-F152-44DE-80F6-16954BB5489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F152-44DE-80F6-16954BB5489E}"/>
              </c:ext>
            </c:extLst>
          </c:dPt>
          <c:cat>
            <c:strRef>
              <c:f>Sheet1!$A$2:$A$3</c:f>
              <c:strCache>
                <c:ptCount val="2"/>
                <c:pt idx="0">
                  <c:v>1st Qtr</c:v>
                </c:pt>
                <c:pt idx="1">
                  <c:v>2nd Qtr</c:v>
                </c:pt>
              </c:strCache>
            </c:strRef>
          </c:cat>
          <c:val>
            <c:numRef>
              <c:f>Sheet1!$B$2:$B$3</c:f>
              <c:numCache>
                <c:formatCode>0.0%</c:formatCode>
                <c:ptCount val="2"/>
                <c:pt idx="0" formatCode="0%">
                  <c:v>0.7</c:v>
                </c:pt>
                <c:pt idx="1">
                  <c:v>0.30000000000000004</c:v>
                </c:pt>
              </c:numCache>
            </c:numRef>
          </c:val>
          <c:extLst>
            <c:ext xmlns:c16="http://schemas.microsoft.com/office/drawing/2014/chart" uri="{C3380CC4-5D6E-409C-BE32-E72D297353CC}">
              <c16:uniqueId val="{00000004-F152-44DE-80F6-16954BB5489E}"/>
            </c:ext>
          </c:extLst>
        </c:ser>
        <c:dLbls>
          <c:showLegendKey val="0"/>
          <c:showVal val="0"/>
          <c:showCatName val="0"/>
          <c:showSerName val="0"/>
          <c:showPercent val="0"/>
          <c:showBubbleSize val="0"/>
          <c:showLeaderLines val="1"/>
        </c:dLbls>
        <c:firstSliceAng val="0"/>
        <c:holeSize val="8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Proxima Nova" panose="020B0604020202020204" charset="0"/>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3.0790858860742062E-2"/>
          <c:y val="0.12041639766200833"/>
          <c:w val="0.92821919179507173"/>
          <c:h val="0.61498817816110285"/>
        </c:manualLayout>
      </c:layout>
      <c:barChart>
        <c:barDir val="bar"/>
        <c:grouping val="stacked"/>
        <c:varyColors val="0"/>
        <c:ser>
          <c:idx val="0"/>
          <c:order val="0"/>
          <c:tx>
            <c:strRef>
              <c:f>Sheet1!$A$1</c:f>
              <c:strCache>
                <c:ptCount val="1"/>
                <c:pt idx="0">
                  <c:v>Positive </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Sheet1!$A$2</c:f>
              <c:numCache>
                <c:formatCode>0%</c:formatCode>
                <c:ptCount val="1"/>
                <c:pt idx="0">
                  <c:v>0.02</c:v>
                </c:pt>
              </c:numCache>
            </c:numRef>
          </c:val>
          <c:extLst>
            <c:ext xmlns:c16="http://schemas.microsoft.com/office/drawing/2014/chart" uri="{C3380CC4-5D6E-409C-BE32-E72D297353CC}">
              <c16:uniqueId val="{00000000-29CC-452F-AAC3-FB492A5980C0}"/>
            </c:ext>
          </c:extLst>
        </c:ser>
        <c:ser>
          <c:idx val="1"/>
          <c:order val="1"/>
          <c:tx>
            <c:strRef>
              <c:f>Sheet1!$B$1</c:f>
              <c:strCache>
                <c:ptCount val="1"/>
                <c:pt idx="0">
                  <c:v>Neutral</c:v>
                </c:pt>
              </c:strCache>
            </c:strRef>
          </c:tx>
          <c:spPr>
            <a:solidFill>
              <a:schemeClr val="bg1">
                <a:lumMod val="75000"/>
              </a:schemeClr>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1-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0%</c:formatCode>
                <c:ptCount val="1"/>
                <c:pt idx="0">
                  <c:v>0.89</c:v>
                </c:pt>
              </c:numCache>
            </c:numRef>
          </c:val>
          <c:extLst>
            <c:ext xmlns:c16="http://schemas.microsoft.com/office/drawing/2014/chart" uri="{C3380CC4-5D6E-409C-BE32-E72D297353CC}">
              <c16:uniqueId val="{00000002-29CC-452F-AAC3-FB492A5980C0}"/>
            </c:ext>
          </c:extLst>
        </c:ser>
        <c:ser>
          <c:idx val="2"/>
          <c:order val="2"/>
          <c:tx>
            <c:strRef>
              <c:f>Sheet1!$C$1</c:f>
              <c:strCache>
                <c:ptCount val="1"/>
                <c:pt idx="0">
                  <c:v>Negative </c:v>
                </c:pt>
              </c:strCache>
            </c:strRef>
          </c:tx>
          <c:spPr>
            <a:solidFill>
              <a:srgbClr val="FF0000"/>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3-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0%</c:formatCode>
                <c:ptCount val="1"/>
                <c:pt idx="0">
                  <c:v>0.05</c:v>
                </c:pt>
              </c:numCache>
            </c:numRef>
          </c:val>
          <c:extLst>
            <c:ext xmlns:c16="http://schemas.microsoft.com/office/drawing/2014/chart" uri="{C3380CC4-5D6E-409C-BE32-E72D297353CC}">
              <c16:uniqueId val="{00000004-29CC-452F-AAC3-FB492A5980C0}"/>
            </c:ext>
          </c:extLst>
        </c:ser>
        <c:dLbls>
          <c:dLblPos val="ctr"/>
          <c:showLegendKey val="0"/>
          <c:showVal val="1"/>
          <c:showCatName val="0"/>
          <c:showSerName val="0"/>
          <c:showPercent val="0"/>
          <c:showBubbleSize val="0"/>
        </c:dLbls>
        <c:gapWidth val="150"/>
        <c:overlap val="100"/>
        <c:axId val="448650591"/>
        <c:axId val="561975535"/>
      </c:barChart>
      <c:catAx>
        <c:axId val="448650591"/>
        <c:scaling>
          <c:orientation val="minMax"/>
        </c:scaling>
        <c:delete val="1"/>
        <c:axPos val="l"/>
        <c:numFmt formatCode="0%" sourceLinked="1"/>
        <c:majorTickMark val="none"/>
        <c:minorTickMark val="none"/>
        <c:tickLblPos val="nextTo"/>
        <c:crossAx val="561975535"/>
        <c:crosses val="autoZero"/>
        <c:auto val="1"/>
        <c:lblAlgn val="ctr"/>
        <c:lblOffset val="100"/>
        <c:noMultiLvlLbl val="0"/>
      </c:catAx>
      <c:valAx>
        <c:axId val="561975535"/>
        <c:scaling>
          <c:orientation val="minMax"/>
          <c:max val="1"/>
        </c:scaling>
        <c:delete val="1"/>
        <c:axPos val="b"/>
        <c:numFmt formatCode="0%" sourceLinked="1"/>
        <c:majorTickMark val="none"/>
        <c:minorTickMark val="none"/>
        <c:tickLblPos val="nextTo"/>
        <c:crossAx val="4486505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3.0790858860742062E-2"/>
          <c:y val="0.12041639766200833"/>
          <c:w val="0.92821919179507173"/>
          <c:h val="0.61498817816110285"/>
        </c:manualLayout>
      </c:layout>
      <c:barChart>
        <c:barDir val="bar"/>
        <c:grouping val="stacked"/>
        <c:varyColors val="0"/>
        <c:ser>
          <c:idx val="0"/>
          <c:order val="0"/>
          <c:tx>
            <c:strRef>
              <c:f>Sheet1!$A$1</c:f>
              <c:strCache>
                <c:ptCount val="1"/>
                <c:pt idx="0">
                  <c:v>Positive </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Sheet1!$A$2</c:f>
              <c:numCache>
                <c:formatCode>0%</c:formatCode>
                <c:ptCount val="1"/>
                <c:pt idx="0">
                  <c:v>0</c:v>
                </c:pt>
              </c:numCache>
            </c:numRef>
          </c:val>
          <c:extLst>
            <c:ext xmlns:c16="http://schemas.microsoft.com/office/drawing/2014/chart" uri="{C3380CC4-5D6E-409C-BE32-E72D297353CC}">
              <c16:uniqueId val="{00000000-C741-4853-9C72-82722402AC35}"/>
            </c:ext>
          </c:extLst>
        </c:ser>
        <c:ser>
          <c:idx val="1"/>
          <c:order val="1"/>
          <c:tx>
            <c:strRef>
              <c:f>Sheet1!$B$1</c:f>
              <c:strCache>
                <c:ptCount val="1"/>
                <c:pt idx="0">
                  <c:v>Neutral</c:v>
                </c:pt>
              </c:strCache>
            </c:strRef>
          </c:tx>
          <c:spPr>
            <a:solidFill>
              <a:schemeClr val="bg1">
                <a:lumMod val="75000"/>
              </a:schemeClr>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1-C741-4853-9C72-82722402AC35}"/>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0%</c:formatCode>
                <c:ptCount val="1"/>
                <c:pt idx="0">
                  <c:v>0.83</c:v>
                </c:pt>
              </c:numCache>
            </c:numRef>
          </c:val>
          <c:extLst>
            <c:ext xmlns:c16="http://schemas.microsoft.com/office/drawing/2014/chart" uri="{C3380CC4-5D6E-409C-BE32-E72D297353CC}">
              <c16:uniqueId val="{00000002-C741-4853-9C72-82722402AC35}"/>
            </c:ext>
          </c:extLst>
        </c:ser>
        <c:ser>
          <c:idx val="2"/>
          <c:order val="2"/>
          <c:tx>
            <c:strRef>
              <c:f>Sheet1!$C$1</c:f>
              <c:strCache>
                <c:ptCount val="1"/>
                <c:pt idx="0">
                  <c:v>Negative </c:v>
                </c:pt>
              </c:strCache>
            </c:strRef>
          </c:tx>
          <c:spPr>
            <a:solidFill>
              <a:srgbClr val="FF0000"/>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3-C741-4853-9C72-82722402AC35}"/>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0%</c:formatCode>
                <c:ptCount val="1"/>
                <c:pt idx="0">
                  <c:v>0.14000000000000001</c:v>
                </c:pt>
              </c:numCache>
            </c:numRef>
          </c:val>
          <c:extLst>
            <c:ext xmlns:c16="http://schemas.microsoft.com/office/drawing/2014/chart" uri="{C3380CC4-5D6E-409C-BE32-E72D297353CC}">
              <c16:uniqueId val="{00000004-C741-4853-9C72-82722402AC35}"/>
            </c:ext>
          </c:extLst>
        </c:ser>
        <c:dLbls>
          <c:dLblPos val="ctr"/>
          <c:showLegendKey val="0"/>
          <c:showVal val="1"/>
          <c:showCatName val="0"/>
          <c:showSerName val="0"/>
          <c:showPercent val="0"/>
          <c:showBubbleSize val="0"/>
        </c:dLbls>
        <c:gapWidth val="150"/>
        <c:overlap val="100"/>
        <c:axId val="448650591"/>
        <c:axId val="561975535"/>
      </c:barChart>
      <c:catAx>
        <c:axId val="448650591"/>
        <c:scaling>
          <c:orientation val="minMax"/>
        </c:scaling>
        <c:delete val="1"/>
        <c:axPos val="l"/>
        <c:numFmt formatCode="0%" sourceLinked="1"/>
        <c:majorTickMark val="none"/>
        <c:minorTickMark val="none"/>
        <c:tickLblPos val="nextTo"/>
        <c:crossAx val="561975535"/>
        <c:crosses val="autoZero"/>
        <c:auto val="1"/>
        <c:lblAlgn val="ctr"/>
        <c:lblOffset val="100"/>
        <c:noMultiLvlLbl val="0"/>
      </c:catAx>
      <c:valAx>
        <c:axId val="561975535"/>
        <c:scaling>
          <c:orientation val="minMax"/>
          <c:max val="1"/>
        </c:scaling>
        <c:delete val="1"/>
        <c:axPos val="b"/>
        <c:numFmt formatCode="0%" sourceLinked="1"/>
        <c:majorTickMark val="none"/>
        <c:minorTickMark val="none"/>
        <c:tickLblPos val="nextTo"/>
        <c:crossAx val="4486505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9831075293134051E-2"/>
          <c:y val="4.0083852148916008E-2"/>
          <c:w val="0.91740420175937543"/>
          <c:h val="0.59537607595877629"/>
        </c:manualLayout>
      </c:layout>
      <c:lineChart>
        <c:grouping val="standard"/>
        <c:varyColors val="0"/>
        <c:ser>
          <c:idx val="0"/>
          <c:order val="0"/>
          <c:tx>
            <c:strRef>
              <c:f>Sheet1!$B$1</c:f>
              <c:strCache>
                <c:ptCount val="1"/>
                <c:pt idx="0">
                  <c:v>Overall Chatter</c:v>
                </c:pt>
              </c:strCache>
            </c:strRef>
          </c:tx>
          <c:spPr>
            <a:ln w="28575" cap="rnd">
              <a:solidFill>
                <a:schemeClr val="bg1">
                  <a:lumMod val="65000"/>
                </a:schemeClr>
              </a:solidFill>
              <a:round/>
            </a:ln>
            <a:effectLst/>
          </c:spPr>
          <c:marker>
            <c:symbol val="none"/>
          </c:marker>
          <c:dPt>
            <c:idx val="3"/>
            <c:marker>
              <c:symbol val="none"/>
            </c:marker>
            <c:bubble3D val="0"/>
            <c:extLst>
              <c:ext xmlns:c16="http://schemas.microsoft.com/office/drawing/2014/chart" uri="{C3380CC4-5D6E-409C-BE32-E72D297353CC}">
                <c16:uniqueId val="{00000000-816D-4DC8-A956-A8AA8CE738B7}"/>
              </c:ext>
            </c:extLst>
          </c:dPt>
          <c:dLbls>
            <c:dLbl>
              <c:idx val="2"/>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2D8-4AE4-BD01-54F85EC2326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Sheet1!$A$2:$A$25</c:f>
              <c:numCache>
                <c:formatCode>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_(* #,##0_);_(* \(#,##0\);_(* "-"??_);_(@_)</c:formatCode>
                <c:ptCount val="24"/>
                <c:pt idx="0">
                  <c:v>6877</c:v>
                </c:pt>
                <c:pt idx="1">
                  <c:v>5290</c:v>
                </c:pt>
                <c:pt idx="2">
                  <c:v>30860</c:v>
                </c:pt>
                <c:pt idx="3">
                  <c:v>11529</c:v>
                </c:pt>
                <c:pt idx="4">
                  <c:v>11065</c:v>
                </c:pt>
                <c:pt idx="5">
                  <c:v>9638</c:v>
                </c:pt>
                <c:pt idx="6">
                  <c:v>10102</c:v>
                </c:pt>
                <c:pt idx="7">
                  <c:v>9547</c:v>
                </c:pt>
                <c:pt idx="8">
                  <c:v>9097</c:v>
                </c:pt>
                <c:pt idx="9">
                  <c:v>8639</c:v>
                </c:pt>
                <c:pt idx="10">
                  <c:v>8022</c:v>
                </c:pt>
                <c:pt idx="11">
                  <c:v>6194</c:v>
                </c:pt>
                <c:pt idx="12">
                  <c:v>8684</c:v>
                </c:pt>
                <c:pt idx="13">
                  <c:v>6245</c:v>
                </c:pt>
                <c:pt idx="14">
                  <c:v>11107</c:v>
                </c:pt>
                <c:pt idx="15">
                  <c:v>7836</c:v>
                </c:pt>
                <c:pt idx="16">
                  <c:v>9762</c:v>
                </c:pt>
                <c:pt idx="17">
                  <c:v>6996</c:v>
                </c:pt>
                <c:pt idx="18">
                  <c:v>5981</c:v>
                </c:pt>
                <c:pt idx="19">
                  <c:v>7410</c:v>
                </c:pt>
                <c:pt idx="20">
                  <c:v>5096</c:v>
                </c:pt>
                <c:pt idx="21">
                  <c:v>5636</c:v>
                </c:pt>
                <c:pt idx="22">
                  <c:v>6105</c:v>
                </c:pt>
                <c:pt idx="23">
                  <c:v>2866</c:v>
                </c:pt>
              </c:numCache>
            </c:numRef>
          </c:val>
          <c:smooth val="0"/>
          <c:extLst>
            <c:ext xmlns:c16="http://schemas.microsoft.com/office/drawing/2014/chart" uri="{C3380CC4-5D6E-409C-BE32-E72D297353CC}">
              <c16:uniqueId val="{00000000-A2D8-4AE4-BD01-54F85EC23263}"/>
            </c:ext>
          </c:extLst>
        </c:ser>
        <c:ser>
          <c:idx val="1"/>
          <c:order val="1"/>
          <c:tx>
            <c:strRef>
              <c:f>Sheet1!$C$1</c:f>
              <c:strCache>
                <c:ptCount val="1"/>
                <c:pt idx="0">
                  <c:v>Online News</c:v>
                </c:pt>
              </c:strCache>
            </c:strRef>
          </c:tx>
          <c:spPr>
            <a:ln w="28575" cap="rnd">
              <a:solidFill>
                <a:schemeClr val="accent2"/>
              </a:solidFill>
              <a:round/>
            </a:ln>
            <a:effectLst/>
          </c:spPr>
          <c:marker>
            <c:symbol val="none"/>
          </c:marker>
          <c:dLbls>
            <c:dLbl>
              <c:idx val="2"/>
              <c:layout>
                <c:manualLayout>
                  <c:x val="5.5845891326247402E-3"/>
                  <c:y val="-4.741941389588368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2D8-4AE4-BD01-54F85EC23263}"/>
                </c:ext>
              </c:extLst>
            </c:dLbl>
            <c:dLbl>
              <c:idx val="14"/>
              <c:layout>
                <c:manualLayout>
                  <c:x val="-2.6747896721787148E-2"/>
                  <c:y val="-8.095725505469106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2E7-4DD1-AEA1-CD533D1827C7}"/>
                </c:ext>
              </c:extLst>
            </c:dLbl>
            <c:dLbl>
              <c:idx val="16"/>
              <c:layout>
                <c:manualLayout>
                  <c:x val="-1.8624891209747692E-2"/>
                  <c:y val="-7.121398977333187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2E7-4DD1-AEA1-CD533D1827C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Sheet1!$A$2:$A$25</c:f>
              <c:numCache>
                <c:formatCode>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_(* #,##0_);_(* \(#,##0\);_(* "-"??_);_(@_)</c:formatCode>
                <c:ptCount val="24"/>
                <c:pt idx="0">
                  <c:v>5898</c:v>
                </c:pt>
                <c:pt idx="1">
                  <c:v>4675</c:v>
                </c:pt>
                <c:pt idx="2">
                  <c:v>19117</c:v>
                </c:pt>
                <c:pt idx="3">
                  <c:v>9077</c:v>
                </c:pt>
                <c:pt idx="4">
                  <c:v>7813</c:v>
                </c:pt>
                <c:pt idx="5">
                  <c:v>7901</c:v>
                </c:pt>
                <c:pt idx="6">
                  <c:v>8397</c:v>
                </c:pt>
                <c:pt idx="7">
                  <c:v>8484</c:v>
                </c:pt>
                <c:pt idx="8">
                  <c:v>7054</c:v>
                </c:pt>
                <c:pt idx="9">
                  <c:v>7078</c:v>
                </c:pt>
                <c:pt idx="10">
                  <c:v>7034</c:v>
                </c:pt>
                <c:pt idx="11">
                  <c:v>5482</c:v>
                </c:pt>
                <c:pt idx="12">
                  <c:v>7474</c:v>
                </c:pt>
                <c:pt idx="13">
                  <c:v>5477</c:v>
                </c:pt>
                <c:pt idx="14">
                  <c:v>9165</c:v>
                </c:pt>
                <c:pt idx="15">
                  <c:v>5386</c:v>
                </c:pt>
                <c:pt idx="16">
                  <c:v>7637</c:v>
                </c:pt>
                <c:pt idx="17">
                  <c:v>5884</c:v>
                </c:pt>
                <c:pt idx="18">
                  <c:v>4441</c:v>
                </c:pt>
                <c:pt idx="19">
                  <c:v>6218</c:v>
                </c:pt>
                <c:pt idx="20">
                  <c:v>3585</c:v>
                </c:pt>
                <c:pt idx="21">
                  <c:v>3465</c:v>
                </c:pt>
                <c:pt idx="22">
                  <c:v>4406</c:v>
                </c:pt>
                <c:pt idx="23">
                  <c:v>2593</c:v>
                </c:pt>
              </c:numCache>
            </c:numRef>
          </c:val>
          <c:smooth val="0"/>
          <c:extLst>
            <c:ext xmlns:c16="http://schemas.microsoft.com/office/drawing/2014/chart" uri="{C3380CC4-5D6E-409C-BE32-E72D297353CC}">
              <c16:uniqueId val="{00000001-A2D8-4AE4-BD01-54F85EC23263}"/>
            </c:ext>
          </c:extLst>
        </c:ser>
        <c:ser>
          <c:idx val="2"/>
          <c:order val="2"/>
          <c:tx>
            <c:strRef>
              <c:f>Sheet1!$D$1</c:f>
              <c:strCache>
                <c:ptCount val="1"/>
                <c:pt idx="0">
                  <c:v>Other Social Channels</c:v>
                </c:pt>
              </c:strCache>
            </c:strRef>
          </c:tx>
          <c:spPr>
            <a:ln w="28575" cap="rnd">
              <a:solidFill>
                <a:schemeClr val="bg1">
                  <a:lumMod val="65000"/>
                </a:schemeClr>
              </a:solidFill>
              <a:prstDash val="sysDash"/>
              <a:round/>
            </a:ln>
            <a:effectLst/>
          </c:spPr>
          <c:marker>
            <c:symbol val="none"/>
          </c:marker>
          <c:cat>
            <c:numRef>
              <c:f>Sheet1!$A$2:$A$25</c:f>
              <c:numCache>
                <c:formatCode>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Sheet1!$D$2:$D$25</c:f>
              <c:numCache>
                <c:formatCode>_(* #,##0_);_(* \(#,##0\);_(* "-"??_);_(@_)</c:formatCode>
                <c:ptCount val="24"/>
                <c:pt idx="0">
                  <c:v>979</c:v>
                </c:pt>
                <c:pt idx="1">
                  <c:v>615</c:v>
                </c:pt>
                <c:pt idx="2">
                  <c:v>11743</c:v>
                </c:pt>
                <c:pt idx="3">
                  <c:v>2452</c:v>
                </c:pt>
                <c:pt idx="4">
                  <c:v>3251</c:v>
                </c:pt>
                <c:pt idx="5">
                  <c:v>1736</c:v>
                </c:pt>
                <c:pt idx="6">
                  <c:v>1705</c:v>
                </c:pt>
                <c:pt idx="7">
                  <c:v>1062</c:v>
                </c:pt>
                <c:pt idx="8">
                  <c:v>2043</c:v>
                </c:pt>
                <c:pt idx="9">
                  <c:v>1560</c:v>
                </c:pt>
                <c:pt idx="10">
                  <c:v>988</c:v>
                </c:pt>
                <c:pt idx="11">
                  <c:v>712</c:v>
                </c:pt>
                <c:pt idx="12">
                  <c:v>1210</c:v>
                </c:pt>
                <c:pt idx="13">
                  <c:v>768</c:v>
                </c:pt>
                <c:pt idx="14">
                  <c:v>1942</c:v>
                </c:pt>
                <c:pt idx="15">
                  <c:v>2449</c:v>
                </c:pt>
                <c:pt idx="16">
                  <c:v>2125</c:v>
                </c:pt>
                <c:pt idx="17">
                  <c:v>1112</c:v>
                </c:pt>
                <c:pt idx="18">
                  <c:v>1540</c:v>
                </c:pt>
                <c:pt idx="19">
                  <c:v>1192</c:v>
                </c:pt>
                <c:pt idx="20">
                  <c:v>1511</c:v>
                </c:pt>
                <c:pt idx="21">
                  <c:v>2171</c:v>
                </c:pt>
                <c:pt idx="22">
                  <c:v>1699</c:v>
                </c:pt>
                <c:pt idx="23">
                  <c:v>273</c:v>
                </c:pt>
              </c:numCache>
            </c:numRef>
          </c:val>
          <c:smooth val="0"/>
          <c:extLst>
            <c:ext xmlns:c16="http://schemas.microsoft.com/office/drawing/2014/chart" uri="{C3380CC4-5D6E-409C-BE32-E72D297353CC}">
              <c16:uniqueId val="{00000002-A2D8-4AE4-BD01-54F85EC23263}"/>
            </c:ext>
          </c:extLst>
        </c:ser>
        <c:dLbls>
          <c:showLegendKey val="0"/>
          <c:showVal val="0"/>
          <c:showCatName val="0"/>
          <c:showSerName val="0"/>
          <c:showPercent val="0"/>
          <c:showBubbleSize val="0"/>
        </c:dLbls>
        <c:smooth val="0"/>
        <c:axId val="1181683312"/>
        <c:axId val="1181689072"/>
      </c:lineChart>
      <c:dateAx>
        <c:axId val="1181683312"/>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Arial" panose="020B0604020202020204" pitchFamily="34" charset="0"/>
              </a:defRPr>
            </a:pPr>
            <a:endParaRPr lang="en-US"/>
          </a:p>
        </c:txPr>
        <c:crossAx val="1181689072"/>
        <c:crosses val="autoZero"/>
        <c:auto val="1"/>
        <c:lblOffset val="100"/>
        <c:baseTimeUnit val="months"/>
      </c:dateAx>
      <c:valAx>
        <c:axId val="1181689072"/>
        <c:scaling>
          <c:orientation val="minMax"/>
        </c:scaling>
        <c:delete val="0"/>
        <c:axPos val="l"/>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Arial" panose="020B0604020202020204" pitchFamily="34" charset="0"/>
              </a:defRPr>
            </a:pPr>
            <a:endParaRPr lang="en-US"/>
          </a:p>
        </c:txPr>
        <c:crossAx val="1181683312"/>
        <c:crosses val="autoZero"/>
        <c:crossBetween val="between"/>
      </c:valAx>
      <c:spPr>
        <a:noFill/>
        <a:ln>
          <a:noFill/>
        </a:ln>
        <a:effectLst/>
      </c:spPr>
    </c:plotArea>
    <c:legend>
      <c:legendPos val="b"/>
      <c:layout>
        <c:manualLayout>
          <c:xMode val="edge"/>
          <c:yMode val="edge"/>
          <c:x val="0.24489417935029661"/>
          <c:y val="0.87376224128931279"/>
          <c:w val="0.50189127142397016"/>
          <c:h val="7.0165824788976053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Positive</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50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0%</c:formatCode>
                <c:ptCount val="1"/>
                <c:pt idx="0">
                  <c:v>0.04</c:v>
                </c:pt>
              </c:numCache>
            </c:numRef>
          </c:val>
          <c:extLst>
            <c:ext xmlns:c16="http://schemas.microsoft.com/office/drawing/2014/chart" uri="{C3380CC4-5D6E-409C-BE32-E72D297353CC}">
              <c16:uniqueId val="{00000000-6C01-42F4-97F0-F90D6D5C4795}"/>
            </c:ext>
          </c:extLst>
        </c:ser>
        <c:ser>
          <c:idx val="1"/>
          <c:order val="1"/>
          <c:tx>
            <c:strRef>
              <c:f>Sheet1!$C$1</c:f>
              <c:strCache>
                <c:ptCount val="1"/>
                <c:pt idx="0">
                  <c:v>Neutral </c:v>
                </c:pt>
              </c:strCache>
            </c:strRef>
          </c:tx>
          <c:spPr>
            <a:solidFill>
              <a:schemeClr val="accent2"/>
            </a:solidFill>
            <a:ln>
              <a:noFill/>
            </a:ln>
            <a:effectLst/>
          </c:spPr>
          <c:invertIfNegative val="0"/>
          <c:dPt>
            <c:idx val="0"/>
            <c:invertIfNegative val="0"/>
            <c:bubble3D val="0"/>
            <c:spPr>
              <a:solidFill>
                <a:schemeClr val="tx1">
                  <a:lumMod val="20000"/>
                  <a:lumOff val="80000"/>
                </a:schemeClr>
              </a:solidFill>
              <a:ln>
                <a:noFill/>
              </a:ln>
              <a:effectLst/>
            </c:spPr>
            <c:extLst>
              <c:ext xmlns:c16="http://schemas.microsoft.com/office/drawing/2014/chart" uri="{C3380CC4-5D6E-409C-BE32-E72D297353CC}">
                <c16:uniqueId val="{00000003-6C01-42F4-97F0-F90D6D5C4795}"/>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50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0%</c:formatCode>
                <c:ptCount val="1"/>
                <c:pt idx="0">
                  <c:v>0.9</c:v>
                </c:pt>
              </c:numCache>
            </c:numRef>
          </c:val>
          <c:extLst>
            <c:ext xmlns:c16="http://schemas.microsoft.com/office/drawing/2014/chart" uri="{C3380CC4-5D6E-409C-BE32-E72D297353CC}">
              <c16:uniqueId val="{00000001-6C01-42F4-97F0-F90D6D5C4795}"/>
            </c:ext>
          </c:extLst>
        </c:ser>
        <c:ser>
          <c:idx val="2"/>
          <c:order val="2"/>
          <c:tx>
            <c:strRef>
              <c:f>Sheet1!$D$1</c:f>
              <c:strCache>
                <c:ptCount val="1"/>
                <c:pt idx="0">
                  <c:v>Negative</c:v>
                </c:pt>
              </c:strCache>
            </c:strRef>
          </c:tx>
          <c:spPr>
            <a:solidFill>
              <a:srgbClr val="FF0000"/>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50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0%</c:formatCode>
                <c:ptCount val="1"/>
                <c:pt idx="0">
                  <c:v>0.06</c:v>
                </c:pt>
              </c:numCache>
            </c:numRef>
          </c:val>
          <c:extLst>
            <c:ext xmlns:c16="http://schemas.microsoft.com/office/drawing/2014/chart" uri="{C3380CC4-5D6E-409C-BE32-E72D297353CC}">
              <c16:uniqueId val="{00000002-6C01-42F4-97F0-F90D6D5C4795}"/>
            </c:ext>
          </c:extLst>
        </c:ser>
        <c:dLbls>
          <c:dLblPos val="ctr"/>
          <c:showLegendKey val="0"/>
          <c:showVal val="1"/>
          <c:showCatName val="0"/>
          <c:showSerName val="0"/>
          <c:showPercent val="0"/>
          <c:showBubbleSize val="0"/>
        </c:dLbls>
        <c:gapWidth val="150"/>
        <c:overlap val="100"/>
        <c:axId val="1533461887"/>
        <c:axId val="1533473887"/>
      </c:barChart>
      <c:catAx>
        <c:axId val="1533461887"/>
        <c:scaling>
          <c:orientation val="minMax"/>
        </c:scaling>
        <c:delete val="1"/>
        <c:axPos val="l"/>
        <c:numFmt formatCode="General" sourceLinked="1"/>
        <c:majorTickMark val="none"/>
        <c:minorTickMark val="none"/>
        <c:tickLblPos val="nextTo"/>
        <c:crossAx val="1533473887"/>
        <c:crosses val="autoZero"/>
        <c:auto val="1"/>
        <c:lblAlgn val="ctr"/>
        <c:lblOffset val="100"/>
        <c:noMultiLvlLbl val="0"/>
      </c:catAx>
      <c:valAx>
        <c:axId val="1533473887"/>
        <c:scaling>
          <c:orientation val="minMax"/>
        </c:scaling>
        <c:delete val="1"/>
        <c:axPos val="b"/>
        <c:numFmt formatCode="0%" sourceLinked="1"/>
        <c:majorTickMark val="none"/>
        <c:minorTickMark val="none"/>
        <c:tickLblPos val="nextTo"/>
        <c:crossAx val="1533461887"/>
        <c:crosses val="autoZero"/>
        <c:crossBetween val="between"/>
      </c:valAx>
      <c:spPr>
        <a:noFill/>
        <a:ln>
          <a:noFill/>
        </a:ln>
        <a:effectLst/>
      </c:spPr>
    </c:plotArea>
    <c:legend>
      <c:legendPos val="b"/>
      <c:layout>
        <c:manualLayout>
          <c:xMode val="edge"/>
          <c:yMode val="edge"/>
          <c:x val="0.16944073630021467"/>
          <c:y val="0.49132015573573212"/>
          <c:w val="0.37685894892216509"/>
          <c:h val="0.18749226724070056"/>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0"/>
            <c:bubble3D val="0"/>
            <c:spPr>
              <a:solidFill>
                <a:srgbClr val="15ABE3"/>
              </a:solidFill>
              <a:ln w="19050">
                <a:noFill/>
              </a:ln>
              <a:effectLst/>
            </c:spPr>
            <c:extLst>
              <c:ext xmlns:c16="http://schemas.microsoft.com/office/drawing/2014/chart" uri="{C3380CC4-5D6E-409C-BE32-E72D297353CC}">
                <c16:uniqueId val="{00000001-F152-44DE-80F6-16954BB5489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F152-44DE-80F6-16954BB5489E}"/>
              </c:ext>
            </c:extLst>
          </c:dPt>
          <c:cat>
            <c:strRef>
              <c:f>Sheet1!$A$2:$A$3</c:f>
              <c:strCache>
                <c:ptCount val="2"/>
                <c:pt idx="0">
                  <c:v>1st Qtr</c:v>
                </c:pt>
                <c:pt idx="1">
                  <c:v>2nd Qtr</c:v>
                </c:pt>
              </c:strCache>
            </c:strRef>
          </c:cat>
          <c:val>
            <c:numRef>
              <c:f>Sheet1!$B$2:$B$3</c:f>
              <c:numCache>
                <c:formatCode>0.0%</c:formatCode>
                <c:ptCount val="2"/>
                <c:pt idx="0" formatCode="0%">
                  <c:v>0.7</c:v>
                </c:pt>
                <c:pt idx="1">
                  <c:v>0.30000000000000004</c:v>
                </c:pt>
              </c:numCache>
            </c:numRef>
          </c:val>
          <c:extLst>
            <c:ext xmlns:c16="http://schemas.microsoft.com/office/drawing/2014/chart" uri="{C3380CC4-5D6E-409C-BE32-E72D297353CC}">
              <c16:uniqueId val="{00000004-F152-44DE-80F6-16954BB5489E}"/>
            </c:ext>
          </c:extLst>
        </c:ser>
        <c:dLbls>
          <c:showLegendKey val="0"/>
          <c:showVal val="0"/>
          <c:showCatName val="0"/>
          <c:showSerName val="0"/>
          <c:showPercent val="0"/>
          <c:showBubbleSize val="0"/>
          <c:showLeaderLines val="1"/>
        </c:dLbls>
        <c:firstSliceAng val="0"/>
        <c:holeSize val="8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Proxima Nova" panose="020B0604020202020204" charset="0"/>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3.0790858860742062E-2"/>
          <c:y val="0.12041639766200833"/>
          <c:w val="0.92821919179507173"/>
          <c:h val="0.61498817816110285"/>
        </c:manualLayout>
      </c:layout>
      <c:barChart>
        <c:barDir val="bar"/>
        <c:grouping val="stacked"/>
        <c:varyColors val="0"/>
        <c:ser>
          <c:idx val="0"/>
          <c:order val="0"/>
          <c:tx>
            <c:strRef>
              <c:f>Sheet1!$A$1</c:f>
              <c:strCache>
                <c:ptCount val="1"/>
                <c:pt idx="0">
                  <c:v>Positive </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Sheet1!$A$2</c:f>
              <c:numCache>
                <c:formatCode>0%</c:formatCode>
                <c:ptCount val="1"/>
                <c:pt idx="0">
                  <c:v>0</c:v>
                </c:pt>
              </c:numCache>
            </c:numRef>
          </c:val>
          <c:extLst>
            <c:ext xmlns:c16="http://schemas.microsoft.com/office/drawing/2014/chart" uri="{C3380CC4-5D6E-409C-BE32-E72D297353CC}">
              <c16:uniqueId val="{00000000-29CC-452F-AAC3-FB492A5980C0}"/>
            </c:ext>
          </c:extLst>
        </c:ser>
        <c:ser>
          <c:idx val="1"/>
          <c:order val="1"/>
          <c:tx>
            <c:strRef>
              <c:f>Sheet1!$B$1</c:f>
              <c:strCache>
                <c:ptCount val="1"/>
                <c:pt idx="0">
                  <c:v>Neutral</c:v>
                </c:pt>
              </c:strCache>
            </c:strRef>
          </c:tx>
          <c:spPr>
            <a:solidFill>
              <a:schemeClr val="bg1">
                <a:lumMod val="75000"/>
              </a:schemeClr>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1-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0%</c:formatCode>
                <c:ptCount val="1"/>
                <c:pt idx="0">
                  <c:v>0.99</c:v>
                </c:pt>
              </c:numCache>
            </c:numRef>
          </c:val>
          <c:extLst>
            <c:ext xmlns:c16="http://schemas.microsoft.com/office/drawing/2014/chart" uri="{C3380CC4-5D6E-409C-BE32-E72D297353CC}">
              <c16:uniqueId val="{00000002-29CC-452F-AAC3-FB492A5980C0}"/>
            </c:ext>
          </c:extLst>
        </c:ser>
        <c:ser>
          <c:idx val="2"/>
          <c:order val="2"/>
          <c:tx>
            <c:strRef>
              <c:f>Sheet1!$C$1</c:f>
              <c:strCache>
                <c:ptCount val="1"/>
                <c:pt idx="0">
                  <c:v>Negative </c:v>
                </c:pt>
              </c:strCache>
            </c:strRef>
          </c:tx>
          <c:spPr>
            <a:solidFill>
              <a:srgbClr val="FF0000"/>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3-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0%</c:formatCode>
                <c:ptCount val="1"/>
                <c:pt idx="0">
                  <c:v>0.01</c:v>
                </c:pt>
              </c:numCache>
            </c:numRef>
          </c:val>
          <c:extLst>
            <c:ext xmlns:c16="http://schemas.microsoft.com/office/drawing/2014/chart" uri="{C3380CC4-5D6E-409C-BE32-E72D297353CC}">
              <c16:uniqueId val="{00000004-29CC-452F-AAC3-FB492A5980C0}"/>
            </c:ext>
          </c:extLst>
        </c:ser>
        <c:dLbls>
          <c:dLblPos val="ctr"/>
          <c:showLegendKey val="0"/>
          <c:showVal val="1"/>
          <c:showCatName val="0"/>
          <c:showSerName val="0"/>
          <c:showPercent val="0"/>
          <c:showBubbleSize val="0"/>
        </c:dLbls>
        <c:gapWidth val="150"/>
        <c:overlap val="100"/>
        <c:axId val="448650591"/>
        <c:axId val="561975535"/>
      </c:barChart>
      <c:catAx>
        <c:axId val="448650591"/>
        <c:scaling>
          <c:orientation val="minMax"/>
        </c:scaling>
        <c:delete val="1"/>
        <c:axPos val="l"/>
        <c:numFmt formatCode="0%" sourceLinked="1"/>
        <c:majorTickMark val="none"/>
        <c:minorTickMark val="none"/>
        <c:tickLblPos val="nextTo"/>
        <c:crossAx val="561975535"/>
        <c:crosses val="autoZero"/>
        <c:auto val="1"/>
        <c:lblAlgn val="ctr"/>
        <c:lblOffset val="100"/>
        <c:noMultiLvlLbl val="0"/>
      </c:catAx>
      <c:valAx>
        <c:axId val="561975535"/>
        <c:scaling>
          <c:orientation val="minMax"/>
          <c:max val="1"/>
        </c:scaling>
        <c:delete val="1"/>
        <c:axPos val="b"/>
        <c:numFmt formatCode="0%" sourceLinked="1"/>
        <c:majorTickMark val="none"/>
        <c:minorTickMark val="none"/>
        <c:tickLblPos val="nextTo"/>
        <c:crossAx val="4486505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0"/>
            <c:bubble3D val="0"/>
            <c:spPr>
              <a:solidFill>
                <a:srgbClr val="15ABE3"/>
              </a:solidFill>
              <a:ln w="19050">
                <a:noFill/>
              </a:ln>
              <a:effectLst/>
            </c:spPr>
            <c:extLst>
              <c:ext xmlns:c16="http://schemas.microsoft.com/office/drawing/2014/chart" uri="{C3380CC4-5D6E-409C-BE32-E72D297353CC}">
                <c16:uniqueId val="{00000001-F152-44DE-80F6-16954BB5489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F152-44DE-80F6-16954BB5489E}"/>
              </c:ext>
            </c:extLst>
          </c:dPt>
          <c:cat>
            <c:strRef>
              <c:f>Sheet1!$A$2:$A$3</c:f>
              <c:strCache>
                <c:ptCount val="2"/>
                <c:pt idx="0">
                  <c:v>1st Qtr</c:v>
                </c:pt>
                <c:pt idx="1">
                  <c:v>2nd Qtr</c:v>
                </c:pt>
              </c:strCache>
            </c:strRef>
          </c:cat>
          <c:val>
            <c:numRef>
              <c:f>Sheet1!$B$2:$B$3</c:f>
              <c:numCache>
                <c:formatCode>0.0%</c:formatCode>
                <c:ptCount val="2"/>
                <c:pt idx="0" formatCode="0%">
                  <c:v>0.7</c:v>
                </c:pt>
                <c:pt idx="1">
                  <c:v>0.30000000000000004</c:v>
                </c:pt>
              </c:numCache>
            </c:numRef>
          </c:val>
          <c:extLst>
            <c:ext xmlns:c16="http://schemas.microsoft.com/office/drawing/2014/chart" uri="{C3380CC4-5D6E-409C-BE32-E72D297353CC}">
              <c16:uniqueId val="{00000004-F152-44DE-80F6-16954BB5489E}"/>
            </c:ext>
          </c:extLst>
        </c:ser>
        <c:dLbls>
          <c:showLegendKey val="0"/>
          <c:showVal val="0"/>
          <c:showCatName val="0"/>
          <c:showSerName val="0"/>
          <c:showPercent val="0"/>
          <c:showBubbleSize val="0"/>
          <c:showLeaderLines val="1"/>
        </c:dLbls>
        <c:firstSliceAng val="0"/>
        <c:holeSize val="8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Proxima Nova" panose="020B0604020202020204" charset="0"/>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3.0790858860742062E-2"/>
          <c:y val="0.12041639766200833"/>
          <c:w val="0.92821919179507173"/>
          <c:h val="0.61498817816110285"/>
        </c:manualLayout>
      </c:layout>
      <c:barChart>
        <c:barDir val="bar"/>
        <c:grouping val="stacked"/>
        <c:varyColors val="0"/>
        <c:ser>
          <c:idx val="0"/>
          <c:order val="0"/>
          <c:tx>
            <c:strRef>
              <c:f>Sheet1!$A$1</c:f>
              <c:strCache>
                <c:ptCount val="1"/>
                <c:pt idx="0">
                  <c:v>Positive </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Sheet1!$A$2</c:f>
              <c:numCache>
                <c:formatCode>0%</c:formatCode>
                <c:ptCount val="1"/>
                <c:pt idx="0">
                  <c:v>0</c:v>
                </c:pt>
              </c:numCache>
            </c:numRef>
          </c:val>
          <c:extLst>
            <c:ext xmlns:c16="http://schemas.microsoft.com/office/drawing/2014/chart" uri="{C3380CC4-5D6E-409C-BE32-E72D297353CC}">
              <c16:uniqueId val="{00000000-29CC-452F-AAC3-FB492A5980C0}"/>
            </c:ext>
          </c:extLst>
        </c:ser>
        <c:ser>
          <c:idx val="1"/>
          <c:order val="1"/>
          <c:tx>
            <c:strRef>
              <c:f>Sheet1!$B$1</c:f>
              <c:strCache>
                <c:ptCount val="1"/>
                <c:pt idx="0">
                  <c:v>Neutral</c:v>
                </c:pt>
              </c:strCache>
            </c:strRef>
          </c:tx>
          <c:spPr>
            <a:solidFill>
              <a:schemeClr val="bg1">
                <a:lumMod val="75000"/>
              </a:schemeClr>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1-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0%</c:formatCode>
                <c:ptCount val="1"/>
                <c:pt idx="0">
                  <c:v>0.95</c:v>
                </c:pt>
              </c:numCache>
            </c:numRef>
          </c:val>
          <c:extLst>
            <c:ext xmlns:c16="http://schemas.microsoft.com/office/drawing/2014/chart" uri="{C3380CC4-5D6E-409C-BE32-E72D297353CC}">
              <c16:uniqueId val="{00000002-29CC-452F-AAC3-FB492A5980C0}"/>
            </c:ext>
          </c:extLst>
        </c:ser>
        <c:ser>
          <c:idx val="2"/>
          <c:order val="2"/>
          <c:tx>
            <c:strRef>
              <c:f>Sheet1!$C$1</c:f>
              <c:strCache>
                <c:ptCount val="1"/>
                <c:pt idx="0">
                  <c:v>Negative </c:v>
                </c:pt>
              </c:strCache>
            </c:strRef>
          </c:tx>
          <c:spPr>
            <a:solidFill>
              <a:srgbClr val="FF0000"/>
            </a:solidFill>
            <a:ln>
              <a:noFill/>
            </a:ln>
            <a:effectLst/>
          </c:spPr>
          <c:invertIfNegative val="0"/>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3-29CC-452F-AAC3-FB492A5980C0}"/>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0%</c:formatCode>
                <c:ptCount val="1"/>
                <c:pt idx="0">
                  <c:v>0.05</c:v>
                </c:pt>
              </c:numCache>
            </c:numRef>
          </c:val>
          <c:extLst>
            <c:ext xmlns:c16="http://schemas.microsoft.com/office/drawing/2014/chart" uri="{C3380CC4-5D6E-409C-BE32-E72D297353CC}">
              <c16:uniqueId val="{00000004-29CC-452F-AAC3-FB492A5980C0}"/>
            </c:ext>
          </c:extLst>
        </c:ser>
        <c:dLbls>
          <c:dLblPos val="ctr"/>
          <c:showLegendKey val="0"/>
          <c:showVal val="1"/>
          <c:showCatName val="0"/>
          <c:showSerName val="0"/>
          <c:showPercent val="0"/>
          <c:showBubbleSize val="0"/>
        </c:dLbls>
        <c:gapWidth val="150"/>
        <c:overlap val="100"/>
        <c:axId val="448650591"/>
        <c:axId val="561975535"/>
      </c:barChart>
      <c:catAx>
        <c:axId val="448650591"/>
        <c:scaling>
          <c:orientation val="minMax"/>
        </c:scaling>
        <c:delete val="1"/>
        <c:axPos val="l"/>
        <c:numFmt formatCode="0%" sourceLinked="1"/>
        <c:majorTickMark val="none"/>
        <c:minorTickMark val="none"/>
        <c:tickLblPos val="nextTo"/>
        <c:crossAx val="561975535"/>
        <c:crosses val="autoZero"/>
        <c:auto val="1"/>
        <c:lblAlgn val="ctr"/>
        <c:lblOffset val="100"/>
        <c:noMultiLvlLbl val="0"/>
      </c:catAx>
      <c:valAx>
        <c:axId val="561975535"/>
        <c:scaling>
          <c:orientation val="minMax"/>
          <c:max val="1"/>
        </c:scaling>
        <c:delete val="1"/>
        <c:axPos val="b"/>
        <c:numFmt formatCode="0%" sourceLinked="1"/>
        <c:majorTickMark val="none"/>
        <c:minorTickMark val="none"/>
        <c:tickLblPos val="nextTo"/>
        <c:crossAx val="4486505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0"/>
            <c:bubble3D val="0"/>
            <c:spPr>
              <a:solidFill>
                <a:srgbClr val="15ABE3"/>
              </a:solidFill>
              <a:ln w="19050">
                <a:noFill/>
              </a:ln>
              <a:effectLst/>
            </c:spPr>
            <c:extLst>
              <c:ext xmlns:c16="http://schemas.microsoft.com/office/drawing/2014/chart" uri="{C3380CC4-5D6E-409C-BE32-E72D297353CC}">
                <c16:uniqueId val="{00000001-F152-44DE-80F6-16954BB5489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F152-44DE-80F6-16954BB5489E}"/>
              </c:ext>
            </c:extLst>
          </c:dPt>
          <c:cat>
            <c:strRef>
              <c:f>Sheet1!$A$2:$A$3</c:f>
              <c:strCache>
                <c:ptCount val="2"/>
                <c:pt idx="0">
                  <c:v>1st Qtr</c:v>
                </c:pt>
                <c:pt idx="1">
                  <c:v>2nd Qtr</c:v>
                </c:pt>
              </c:strCache>
            </c:strRef>
          </c:cat>
          <c:val>
            <c:numRef>
              <c:f>Sheet1!$B$2:$B$3</c:f>
              <c:numCache>
                <c:formatCode>0.0%</c:formatCode>
                <c:ptCount val="2"/>
                <c:pt idx="0" formatCode="0%">
                  <c:v>0.7</c:v>
                </c:pt>
                <c:pt idx="1">
                  <c:v>0.30000000000000004</c:v>
                </c:pt>
              </c:numCache>
            </c:numRef>
          </c:val>
          <c:extLst>
            <c:ext xmlns:c16="http://schemas.microsoft.com/office/drawing/2014/chart" uri="{C3380CC4-5D6E-409C-BE32-E72D297353CC}">
              <c16:uniqueId val="{00000004-F152-44DE-80F6-16954BB5489E}"/>
            </c:ext>
          </c:extLst>
        </c:ser>
        <c:dLbls>
          <c:showLegendKey val="0"/>
          <c:showVal val="0"/>
          <c:showCatName val="0"/>
          <c:showSerName val="0"/>
          <c:showPercent val="0"/>
          <c:showBubbleSize val="0"/>
          <c:showLeaderLines val="1"/>
        </c:dLbls>
        <c:firstSliceAng val="0"/>
        <c:holeSize val="8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Proxima Nova" panose="020B0604020202020204" charset="0"/>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0"/>
            <c:bubble3D val="0"/>
            <c:spPr>
              <a:solidFill>
                <a:srgbClr val="15ABE3"/>
              </a:solidFill>
              <a:ln w="19050">
                <a:noFill/>
              </a:ln>
              <a:effectLst/>
            </c:spPr>
            <c:extLst>
              <c:ext xmlns:c16="http://schemas.microsoft.com/office/drawing/2014/chart" uri="{C3380CC4-5D6E-409C-BE32-E72D297353CC}">
                <c16:uniqueId val="{00000001-F152-44DE-80F6-16954BB5489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F152-44DE-80F6-16954BB5489E}"/>
              </c:ext>
            </c:extLst>
          </c:dPt>
          <c:cat>
            <c:strRef>
              <c:f>Sheet1!$A$2:$A$3</c:f>
              <c:strCache>
                <c:ptCount val="2"/>
                <c:pt idx="0">
                  <c:v>1st Qtr</c:v>
                </c:pt>
                <c:pt idx="1">
                  <c:v>2nd Qtr</c:v>
                </c:pt>
              </c:strCache>
            </c:strRef>
          </c:cat>
          <c:val>
            <c:numRef>
              <c:f>Sheet1!$B$2:$B$3</c:f>
              <c:numCache>
                <c:formatCode>0.0%</c:formatCode>
                <c:ptCount val="2"/>
                <c:pt idx="0" formatCode="0%">
                  <c:v>0.7</c:v>
                </c:pt>
                <c:pt idx="1">
                  <c:v>0.30000000000000004</c:v>
                </c:pt>
              </c:numCache>
            </c:numRef>
          </c:val>
          <c:extLst>
            <c:ext xmlns:c16="http://schemas.microsoft.com/office/drawing/2014/chart" uri="{C3380CC4-5D6E-409C-BE32-E72D297353CC}">
              <c16:uniqueId val="{00000004-F152-44DE-80F6-16954BB5489E}"/>
            </c:ext>
          </c:extLst>
        </c:ser>
        <c:dLbls>
          <c:showLegendKey val="0"/>
          <c:showVal val="0"/>
          <c:showCatName val="0"/>
          <c:showSerName val="0"/>
          <c:showPercent val="0"/>
          <c:showBubbleSize val="0"/>
          <c:showLeaderLines val="1"/>
        </c:dLbls>
        <c:firstSliceAng val="0"/>
        <c:holeSize val="8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Proxima Nova" panose="020B060402020202020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png>
</file>

<file path=ppt/media/image46.svg>
</file>

<file path=ppt/media/image47.png>
</file>

<file path=ppt/media/image48.sv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9A834C-4156-4086-B02F-1ED60947F8F6}" type="datetimeFigureOut">
              <a:rPr lang="en-US" smtClean="0"/>
              <a:t>12/20/2024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84CB4-5917-4A0B-B089-F41F0E15766B}" type="slidenum">
              <a:rPr lang="en-US" smtClean="0"/>
              <a:t>‹#›</a:t>
            </a:fld>
            <a:endParaRPr lang="en-US"/>
          </a:p>
        </p:txBody>
      </p:sp>
    </p:spTree>
    <p:extLst>
      <p:ext uri="{BB962C8B-B14F-4D97-AF65-F5344CB8AC3E}">
        <p14:creationId xmlns:p14="http://schemas.microsoft.com/office/powerpoint/2010/main" val="33998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45457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F936A-29C6-C393-9314-2FBF80A99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D91B69-D0A8-398E-A28D-BF4AD89D4E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0C9FB2-9462-5189-F5B3-3C7429E875E7}"/>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78EC7D31-FEFB-EDC0-3D9E-D0A57AEC03E2}"/>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98939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590B46-40F4-956E-E0F7-75CEB56E68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7CCB4D-2049-A576-D297-BCC01F3601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13CAFE-9E58-17E9-BDF4-7E91A56CB87B}"/>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6D084A8C-4F40-24B7-326D-47FCC6F684E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559082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7D3FC-4F24-F4DC-0682-D7612374DB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651A6B-56BF-E3FC-5CB5-DC9E32CFE9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F15F47-09D7-EA95-923B-9BED42F7B0FD}"/>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361A357E-DB22-7EDE-ADF3-31C69A13878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73754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C0526-D3DC-917C-08CB-8E9CB26A06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6FF379-C76C-44B1-D7D8-0BAEE5B56A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B61158-11BA-DF18-EE9D-7ED370EF1079}"/>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8D09A305-F3C6-AB62-D3C6-5B5D6017A5D6}"/>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07407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3F0C4-A550-F87E-BB29-3A9A02D3AC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EE0A21-B2B1-9BD1-BCFE-7FF2C6C2E1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9F7077-3258-A8C0-388B-726AD1396D68}"/>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3348A9AD-AF52-C700-3901-FECE791ED886}"/>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82797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53F86-602C-BCF4-D4EC-5CA53CB39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7DD476-0925-AE5A-C850-47FF2224B2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572327-DB4B-FF9A-3391-67353E3EC19D}"/>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A223DBA5-8130-17FE-50C1-28280FB3026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384216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C408D0-A2E2-E0FE-035F-3B4353E785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37CF8A-7DD7-00FB-DA3F-F2D3411737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314353-62A7-310F-945C-BC1A0860AD2A}"/>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315681C5-0446-B150-8F9E-4C46F22D39DB}"/>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02463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30416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88A6A-3790-C398-4736-EEF4B37F6C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D99181-2E9D-4AC8-29B6-E9B01AC880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437A55-32C5-CCF5-A2D2-35FEECCF8711}"/>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633E74A5-681D-F09B-4D6B-C07C5A947E00}"/>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14913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C06325-9160-526B-9DEA-027665D61D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B24F6F-757A-7EB7-2D05-8C93CD347D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1C25BD-CBB6-42D1-A962-308249F3AD5D}"/>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CDE1D604-E5C9-F300-4C55-F16955BBA49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3578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444B5-CE2C-C33B-F0F4-457D16CBAD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D98AB0-7338-4887-63D6-AA66356E6A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FCA2AC-EADB-E13E-3A1B-DFB5B0380F12}"/>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4337C6DF-8BD5-D46D-FC1C-77E47692C01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71505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13C5B4-9082-5149-33DA-6C90CFE0B7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1F1329-A3D9-1C75-99BD-F7E9D4C84E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86AA9E-206B-9FFF-B02A-FC3EEFCC3BBE}"/>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AB3B00DB-D89C-46DE-5E1B-CB65822B4C5F}"/>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6197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B5C16-CC3F-3C44-0A45-5D36666E26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014316-BCA5-5106-8A86-5D3D5FF749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164D22-0F9B-C1EC-E6C5-3996290835A1}"/>
              </a:ext>
            </a:extLst>
          </p:cNvPr>
          <p:cNvSpPr>
            <a:spLocks noGrp="1"/>
          </p:cNvSpPr>
          <p:nvPr>
            <p:ph type="body" idx="1"/>
          </p:nvPr>
        </p:nvSpPr>
        <p:spPr/>
        <p:txBody>
          <a:bodyPr/>
          <a:lstStyle/>
          <a:p>
            <a:pPr marL="0" indent="0" algn="just">
              <a:buFont typeface="Arial" panose="020B0604020202020204" pitchFamily="34" charset="0"/>
              <a:buNone/>
            </a:pPr>
            <a:r>
              <a:rPr lang="en-US" sz="1200" i="0">
                <a:solidFill>
                  <a:srgbClr val="6A676E"/>
                </a:solidFill>
                <a:effectLst/>
              </a:rPr>
              <a:t>Move the Aramco part in another slide with the Aramco section</a:t>
            </a:r>
          </a:p>
        </p:txBody>
      </p:sp>
      <p:sp>
        <p:nvSpPr>
          <p:cNvPr id="4" name="Slide Number Placeholder 3">
            <a:extLst>
              <a:ext uri="{FF2B5EF4-FFF2-40B4-BE49-F238E27FC236}">
                <a16:creationId xmlns:a16="http://schemas.microsoft.com/office/drawing/2014/main" id="{56C834BE-A095-64FA-8744-16FC25E0D386}"/>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29637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624F6-6B81-1F75-9D12-7EB6DC4BFE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0235FD-AA19-0677-CE94-4E1B24CE08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584A1F-74EC-1774-CB9A-160DDFB0BAF9}"/>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03C1DE8D-2D67-E9E0-5FC6-5023D6BA8B15}"/>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54731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30333-03B4-53B6-D03A-CF599B4FC9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6A7FEE-1ACE-EE73-B828-F912189004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14D111-B100-DEFB-02DB-A55BFE70E28C}"/>
              </a:ext>
            </a:extLst>
          </p:cNvPr>
          <p:cNvSpPr>
            <a:spLocks noGrp="1"/>
          </p:cNvSpPr>
          <p:nvPr>
            <p:ph type="body" idx="1"/>
          </p:nvPr>
        </p:nvSpPr>
        <p:spPr/>
        <p:txBody>
          <a:bodyPr/>
          <a:lstStyle/>
          <a:p>
            <a:pPr marL="0" indent="0" algn="just">
              <a:buFont typeface="Arial" panose="020B0604020202020204" pitchFamily="34" charset="0"/>
              <a:buNone/>
            </a:pPr>
            <a:endParaRPr lang="en-US" sz="1200" i="0">
              <a:solidFill>
                <a:srgbClr val="6A676E"/>
              </a:solidFill>
              <a:effectLst/>
            </a:endParaRPr>
          </a:p>
        </p:txBody>
      </p:sp>
      <p:sp>
        <p:nvSpPr>
          <p:cNvPr id="4" name="Slide Number Placeholder 3">
            <a:extLst>
              <a:ext uri="{FF2B5EF4-FFF2-40B4-BE49-F238E27FC236}">
                <a16:creationId xmlns:a16="http://schemas.microsoft.com/office/drawing/2014/main" id="{7D0C568E-6ADB-E484-4B21-836107F04957}"/>
              </a:ext>
            </a:extLst>
          </p:cNvPr>
          <p:cNvSpPr>
            <a:spLocks noGrp="1"/>
          </p:cNvSpPr>
          <p:nvPr>
            <p:ph type="sldNum" sz="quarter" idx="5"/>
          </p:nvPr>
        </p:nvSpPr>
        <p:spPr/>
        <p:txBody>
          <a:bodyPr/>
          <a:lstStyle/>
          <a:p>
            <a:pPr marL="0" marR="0" lvl="0" indent="0" algn="r" defTabSz="471145" rtl="0" eaLnBrk="1" fontAlgn="auto" latinLnBrk="0" hangingPunct="1">
              <a:lnSpc>
                <a:spcPct val="100000"/>
              </a:lnSpc>
              <a:spcBef>
                <a:spcPts val="0"/>
              </a:spcBef>
              <a:spcAft>
                <a:spcPts val="0"/>
              </a:spcAft>
              <a:buClrTx/>
              <a:buSzTx/>
              <a:buFontTx/>
              <a:buNone/>
              <a:tabLst/>
              <a:defRPr/>
            </a:pPr>
            <a:fld id="{39C3F2B8-5EF1-B94F-80BF-73F41E3E8BD1}"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71145"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633753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30.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34" name="Picture 33" descr="Logo&#10;&#10;Description automatically generated">
            <a:extLst>
              <a:ext uri="{FF2B5EF4-FFF2-40B4-BE49-F238E27FC236}">
                <a16:creationId xmlns:a16="http://schemas.microsoft.com/office/drawing/2014/main" id="{DE1B2F36-842C-6C44-A472-1E9CD4B7013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2118366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14_cover saudi aramco 1">
    <p:bg>
      <p:bgPr>
        <a:solidFill>
          <a:schemeClr val="accent2"/>
        </a:solidFill>
        <a:effectLst/>
      </p:bgPr>
    </p:bg>
    <p:spTree>
      <p:nvGrpSpPr>
        <p:cNvPr id="1" name=""/>
        <p:cNvGrpSpPr/>
        <p:nvPr/>
      </p:nvGrpSpPr>
      <p:grpSpPr>
        <a:xfrm>
          <a:off x="0" y="0"/>
          <a:ext cx="0" cy="0"/>
          <a:chOff x="0" y="0"/>
          <a:chExt cx="0" cy="0"/>
        </a:xfrm>
      </p:grpSpPr>
      <p:pic>
        <p:nvPicPr>
          <p:cNvPr id="11" name="Picture 10" descr="A picture containing icon&#10;&#10;Description automatically generated">
            <a:extLst>
              <a:ext uri="{FF2B5EF4-FFF2-40B4-BE49-F238E27FC236}">
                <a16:creationId xmlns:a16="http://schemas.microsoft.com/office/drawing/2014/main" id="{58A682DA-DC4E-3943-9927-D2C447613377}"/>
              </a:ext>
            </a:extLst>
          </p:cNvPr>
          <p:cNvPicPr>
            <a:picLocks noChangeAspect="1"/>
          </p:cNvPicPr>
          <p:nvPr userDrawn="1"/>
        </p:nvPicPr>
        <p:blipFill rotWithShape="1">
          <a:blip r:embed="rId2" cstate="email">
            <a:alphaModFix amt="30000"/>
            <a:extLst>
              <a:ext uri="{28A0092B-C50C-407E-A947-70E740481C1C}">
                <a14:useLocalDpi xmlns:a14="http://schemas.microsoft.com/office/drawing/2010/main"/>
              </a:ext>
            </a:extLst>
          </a:blip>
          <a:srcRect/>
          <a:stretch/>
        </p:blipFill>
        <p:spPr>
          <a:xfrm>
            <a:off x="8775076" y="21195"/>
            <a:ext cx="3416924" cy="8591910"/>
          </a:xfrm>
          <a:prstGeom prst="rect">
            <a:avLst/>
          </a:prstGeom>
        </p:spPr>
      </p:pic>
      <p:sp>
        <p:nvSpPr>
          <p:cNvPr id="2" name="Title 1"/>
          <p:cNvSpPr>
            <a:spLocks noGrp="1"/>
          </p:cNvSpPr>
          <p:nvPr userDrawn="1">
            <p:ph type="ctrTitle" hasCustomPrompt="1"/>
          </p:nvPr>
        </p:nvSpPr>
        <p:spPr>
          <a:xfrm>
            <a:off x="986191"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986192"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1546386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1_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25000"/>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8" name="Picture 7" descr="Logo&#10;&#10;Description automatically generated">
            <a:extLst>
              <a:ext uri="{FF2B5EF4-FFF2-40B4-BE49-F238E27FC236}">
                <a16:creationId xmlns:a16="http://schemas.microsoft.com/office/drawing/2014/main" id="{B237E18D-579E-EF48-9592-1A7AA828C25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3325195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5_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25000"/>
            <a:extLst>
              <a:ext uri="{28A0092B-C50C-407E-A947-70E740481C1C}">
                <a14:useLocalDpi xmlns:a14="http://schemas.microsoft.com/office/drawing/2010/main"/>
              </a:ext>
            </a:extLst>
          </a:blip>
          <a:srcRect/>
          <a:stretch/>
        </p:blipFill>
        <p:spPr>
          <a:xfrm>
            <a:off x="0" y="4857007"/>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spTree>
    <p:extLst>
      <p:ext uri="{BB962C8B-B14F-4D97-AF65-F5344CB8AC3E}">
        <p14:creationId xmlns:p14="http://schemas.microsoft.com/office/powerpoint/2010/main" val="27497940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7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4D0574D7-3BB1-684C-9E31-9220B8AA4E52}"/>
              </a:ext>
            </a:extLst>
          </p:cNvPr>
          <p:cNvPicPr>
            <a:picLocks noChangeAspect="1"/>
          </p:cNvPicPr>
          <p:nvPr userDrawn="1"/>
        </p:nvPicPr>
        <p:blipFill rotWithShape="1">
          <a:blip r:embed="rId3" cstate="email">
            <a:alphaModFix amt="25000"/>
            <a:extLst>
              <a:ext uri="{28A0092B-C50C-407E-A947-70E740481C1C}">
                <a14:useLocalDpi xmlns:a14="http://schemas.microsoft.com/office/drawing/2010/main"/>
              </a:ext>
            </a:extLst>
          </a:blip>
          <a:srcRect/>
          <a:stretch/>
        </p:blipFill>
        <p:spPr>
          <a:xfrm>
            <a:off x="-11875" y="0"/>
            <a:ext cx="2909454" cy="7315868"/>
          </a:xfrm>
          <a:prstGeom prst="rect">
            <a:avLst/>
          </a:prstGeom>
        </p:spPr>
      </p:pic>
    </p:spTree>
    <p:extLst>
      <p:ext uri="{BB962C8B-B14F-4D97-AF65-F5344CB8AC3E}">
        <p14:creationId xmlns:p14="http://schemas.microsoft.com/office/powerpoint/2010/main" val="38790103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6_cover saudi aramco 1">
    <p:spTree>
      <p:nvGrpSpPr>
        <p:cNvPr id="1" name=""/>
        <p:cNvGrpSpPr/>
        <p:nvPr/>
      </p:nvGrpSpPr>
      <p:grpSpPr>
        <a:xfrm>
          <a:off x="0" y="0"/>
          <a:ext cx="0" cy="0"/>
          <a:chOff x="0" y="0"/>
          <a:chExt cx="0" cy="0"/>
        </a:xfrm>
      </p:grpSpPr>
      <p:pic>
        <p:nvPicPr>
          <p:cNvPr id="6" name="Picture 5" descr="A picture containing icon&#10;&#10;Description automatically generated">
            <a:extLst>
              <a:ext uri="{FF2B5EF4-FFF2-40B4-BE49-F238E27FC236}">
                <a16:creationId xmlns:a16="http://schemas.microsoft.com/office/drawing/2014/main" id="{960CD815-0E55-D746-9005-4000F2BC78F7}"/>
              </a:ext>
            </a:extLst>
          </p:cNvPr>
          <p:cNvPicPr>
            <a:picLocks noChangeAspect="1"/>
          </p:cNvPicPr>
          <p:nvPr userDrawn="1"/>
        </p:nvPicPr>
        <p:blipFill rotWithShape="1">
          <a:blip r:embed="rId2" cstate="email">
            <a:alphaModFix amt="10000"/>
            <a:extLst>
              <a:ext uri="{28A0092B-C50C-407E-A947-70E740481C1C}">
                <a14:useLocalDpi xmlns:a14="http://schemas.microsoft.com/office/drawing/2010/main"/>
              </a:ext>
            </a:extLst>
          </a:blip>
          <a:srcRect/>
          <a:stretch/>
        </p:blipFill>
        <p:spPr>
          <a:xfrm>
            <a:off x="8633361" y="0"/>
            <a:ext cx="3558639" cy="6858000"/>
          </a:xfrm>
          <a:prstGeom prst="rect">
            <a:avLst/>
          </a:prstGeom>
        </p:spPr>
      </p:pic>
      <p:sp>
        <p:nvSpPr>
          <p:cNvPr id="2" name="Title 1"/>
          <p:cNvSpPr>
            <a:spLocks noGrp="1"/>
          </p:cNvSpPr>
          <p:nvPr userDrawn="1">
            <p:ph type="ctrTitle" hasCustomPrompt="1"/>
          </p:nvPr>
        </p:nvSpPr>
        <p:spPr>
          <a:xfrm>
            <a:off x="856350" y="3179618"/>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56351" y="5042808"/>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spTree>
    <p:extLst>
      <p:ext uri="{BB962C8B-B14F-4D97-AF65-F5344CB8AC3E}">
        <p14:creationId xmlns:p14="http://schemas.microsoft.com/office/powerpoint/2010/main" val="10185453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8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10" name="Picture 9">
            <a:extLst>
              <a:ext uri="{FF2B5EF4-FFF2-40B4-BE49-F238E27FC236}">
                <a16:creationId xmlns:a16="http://schemas.microsoft.com/office/drawing/2014/main" id="{F51B4B12-1D28-4247-9B5B-A029BCF20BB3}"/>
              </a:ext>
            </a:extLst>
          </p:cNvPr>
          <p:cNvPicPr>
            <a:picLocks noChangeAspect="1"/>
          </p:cNvPicPr>
          <p:nvPr userDrawn="1"/>
        </p:nvPicPr>
        <p:blipFill rotWithShape="1">
          <a:blip r:embed="rId3" cstate="email">
            <a:alphaModFix amt="20000"/>
            <a:extLst>
              <a:ext uri="{28A0092B-C50C-407E-A947-70E740481C1C}">
                <a14:useLocalDpi xmlns:a14="http://schemas.microsoft.com/office/drawing/2010/main"/>
              </a:ext>
            </a:extLst>
          </a:blip>
          <a:srcRect t="-549"/>
          <a:stretch/>
        </p:blipFill>
        <p:spPr>
          <a:xfrm>
            <a:off x="-11874" y="-47501"/>
            <a:ext cx="2916276" cy="4928260"/>
          </a:xfrm>
          <a:prstGeom prst="rect">
            <a:avLst/>
          </a:prstGeom>
        </p:spPr>
      </p:pic>
    </p:spTree>
    <p:extLst>
      <p:ext uri="{BB962C8B-B14F-4D97-AF65-F5344CB8AC3E}">
        <p14:creationId xmlns:p14="http://schemas.microsoft.com/office/powerpoint/2010/main" val="8853850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16_cover saudi aramco 1">
    <p:spTree>
      <p:nvGrpSpPr>
        <p:cNvPr id="1" name=""/>
        <p:cNvGrpSpPr/>
        <p:nvPr/>
      </p:nvGrpSpPr>
      <p:grpSpPr>
        <a:xfrm>
          <a:off x="0" y="0"/>
          <a:ext cx="0" cy="0"/>
          <a:chOff x="0" y="0"/>
          <a:chExt cx="0" cy="0"/>
        </a:xfrm>
      </p:grpSpPr>
      <p:pic>
        <p:nvPicPr>
          <p:cNvPr id="7" name="Picture 6" descr="A picture containing logo&#10;&#10;Description automatically generated">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11875"/>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spTree>
    <p:extLst>
      <p:ext uri="{BB962C8B-B14F-4D97-AF65-F5344CB8AC3E}">
        <p14:creationId xmlns:p14="http://schemas.microsoft.com/office/powerpoint/2010/main" val="1856946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17_cover saudi aramco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11875"/>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spTree>
    <p:extLst>
      <p:ext uri="{BB962C8B-B14F-4D97-AF65-F5344CB8AC3E}">
        <p14:creationId xmlns:p14="http://schemas.microsoft.com/office/powerpoint/2010/main" val="3743554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18_cover saudi aramco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alphaModFix amt="50000"/>
            <a:extLst>
              <a:ext uri="{28A0092B-C50C-407E-A947-70E740481C1C}">
                <a14:useLocalDpi xmlns:a14="http://schemas.microsoft.com/office/drawing/2010/main"/>
              </a:ext>
            </a:extLst>
          </a:blip>
          <a:srcRect/>
          <a:stretch/>
        </p:blipFill>
        <p:spPr>
          <a:xfrm>
            <a:off x="0" y="11875"/>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spTree>
    <p:extLst>
      <p:ext uri="{BB962C8B-B14F-4D97-AF65-F5344CB8AC3E}">
        <p14:creationId xmlns:p14="http://schemas.microsoft.com/office/powerpoint/2010/main" val="21306359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p:cSld name="22_cover saudi aramco 1">
    <p:bg>
      <p:bgPr>
        <a:solidFill>
          <a:srgbClr val="606369"/>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alphaModFix amt="80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8" name="Picture 7">
            <a:extLst>
              <a:ext uri="{FF2B5EF4-FFF2-40B4-BE49-F238E27FC236}">
                <a16:creationId xmlns:a16="http://schemas.microsoft.com/office/drawing/2014/main" id="{FD586325-79E0-9C49-AFE3-4E337A652B0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4016866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2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6" name="Picture 5">
            <a:extLst>
              <a:ext uri="{FF2B5EF4-FFF2-40B4-BE49-F238E27FC236}">
                <a16:creationId xmlns:a16="http://schemas.microsoft.com/office/drawing/2014/main" id="{EE770FE0-791A-2443-B219-80E96310754B}"/>
              </a:ext>
            </a:extLst>
          </p:cNvPr>
          <p:cNvPicPr>
            <a:picLocks noChangeAspect="1"/>
          </p:cNvPicPr>
          <p:nvPr userDrawn="1"/>
        </p:nvPicPr>
        <p:blipFill rotWithShape="1">
          <a:blip r:embed="rId3" cstate="email">
            <a:alphaModFix amt="25000"/>
            <a:extLst>
              <a:ext uri="{28A0092B-C50C-407E-A947-70E740481C1C}">
                <a14:useLocalDpi xmlns:a14="http://schemas.microsoft.com/office/drawing/2010/main"/>
              </a:ext>
            </a:extLst>
          </a:blip>
          <a:srcRect/>
          <a:stretch/>
        </p:blipFill>
        <p:spPr>
          <a:xfrm>
            <a:off x="0" y="4845132"/>
            <a:ext cx="12192000" cy="2012868"/>
          </a:xfrm>
          <a:prstGeom prst="rect">
            <a:avLst/>
          </a:prstGeom>
        </p:spPr>
      </p:pic>
      <p:pic>
        <p:nvPicPr>
          <p:cNvPr id="7" name="Picture 6" descr="Logo&#10;&#10;Description automatically generated">
            <a:extLst>
              <a:ext uri="{FF2B5EF4-FFF2-40B4-BE49-F238E27FC236}">
                <a16:creationId xmlns:a16="http://schemas.microsoft.com/office/drawing/2014/main" id="{5E8041CA-4EA1-E442-A9D0-F4EEA5588C77}"/>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25931985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itle" preserve="1">
  <p:cSld name="19_cover saudi aramco 1">
    <p:bg>
      <p:bgPr>
        <a:solidFill>
          <a:schemeClr val="accent4"/>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8" name="Picture 7">
            <a:extLst>
              <a:ext uri="{FF2B5EF4-FFF2-40B4-BE49-F238E27FC236}">
                <a16:creationId xmlns:a16="http://schemas.microsoft.com/office/drawing/2014/main" id="{FD586325-79E0-9C49-AFE3-4E337A652B0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32601330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reserve="1">
  <p:cSld name="20_cover saudi aramco 1">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8" name="Picture 7">
            <a:extLst>
              <a:ext uri="{FF2B5EF4-FFF2-40B4-BE49-F238E27FC236}">
                <a16:creationId xmlns:a16="http://schemas.microsoft.com/office/drawing/2014/main" id="{FD586325-79E0-9C49-AFE3-4E337A652B0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12282427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21_cover saudi aramco 1">
    <p:bg>
      <p:bgPr>
        <a:solidFill>
          <a:srgbClr val="0F369A"/>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8" name="Picture 7">
            <a:extLst>
              <a:ext uri="{FF2B5EF4-FFF2-40B4-BE49-F238E27FC236}">
                <a16:creationId xmlns:a16="http://schemas.microsoft.com/office/drawing/2014/main" id="{FD586325-79E0-9C49-AFE3-4E337A652B0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11291679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23_cover saudi aramco 1">
    <p:bg>
      <p:bgPr>
        <a:solidFill>
          <a:schemeClr val="accent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1837BD-AC5D-624E-945C-B128BCB03571}"/>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userDrawn="1">
            <p:ph type="ctrTitle" hasCustomPrompt="1"/>
          </p:nvPr>
        </p:nvSpPr>
        <p:spPr>
          <a:xfrm>
            <a:off x="820724" y="2632387"/>
            <a:ext cx="6221343"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8" name="Picture 7">
            <a:extLst>
              <a:ext uri="{FF2B5EF4-FFF2-40B4-BE49-F238E27FC236}">
                <a16:creationId xmlns:a16="http://schemas.microsoft.com/office/drawing/2014/main" id="{FD586325-79E0-9C49-AFE3-4E337A652B0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17653412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43C42D63-7EE6-7545-9FBA-E8794FA19F11}"/>
              </a:ext>
            </a:extLst>
          </p:cNvPr>
          <p:cNvSpPr>
            <a:spLocks noGrp="1"/>
          </p:cNvSpPr>
          <p:nvPr>
            <p:ph type="pic" sz="quarter" idx="12"/>
          </p:nvPr>
        </p:nvSpPr>
        <p:spPr>
          <a:xfrm>
            <a:off x="6096000" y="7299"/>
            <a:ext cx="4673600" cy="6039904"/>
          </a:xfrm>
        </p:spPr>
        <p:txBody>
          <a:bodyPr/>
          <a:lstStyle/>
          <a:p>
            <a:endParaRPr lang="x-none"/>
          </a:p>
        </p:txBody>
      </p:sp>
      <p:sp>
        <p:nvSpPr>
          <p:cNvPr id="35" name="Content Placeholder 34">
            <a:extLst>
              <a:ext uri="{FF2B5EF4-FFF2-40B4-BE49-F238E27FC236}">
                <a16:creationId xmlns:a16="http://schemas.microsoft.com/office/drawing/2014/main" id="{EC509CF3-2782-304D-BEE5-2210F46E0A1D}"/>
              </a:ext>
            </a:extLst>
          </p:cNvPr>
          <p:cNvSpPr>
            <a:spLocks noGrp="1"/>
          </p:cNvSpPr>
          <p:nvPr>
            <p:ph sz="quarter" idx="13"/>
          </p:nvPr>
        </p:nvSpPr>
        <p:spPr>
          <a:xfrm>
            <a:off x="593081" y="2070100"/>
            <a:ext cx="4902200" cy="3977103"/>
          </a:xfrm>
        </p:spPr>
        <p:txBody>
          <a:bodyPr/>
          <a:lstStyle>
            <a:lvl1pPr>
              <a:buNone/>
              <a:defRPr sz="1600">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a:p>
            <a:pPr lvl="4"/>
            <a:endParaRPr lang="x-none"/>
          </a:p>
        </p:txBody>
      </p:sp>
      <p:sp>
        <p:nvSpPr>
          <p:cNvPr id="38" name="Text Placeholder 37">
            <a:extLst>
              <a:ext uri="{FF2B5EF4-FFF2-40B4-BE49-F238E27FC236}">
                <a16:creationId xmlns:a16="http://schemas.microsoft.com/office/drawing/2014/main" id="{64AC2644-6BD0-DF49-A926-0B8A02605F6F}"/>
              </a:ext>
            </a:extLst>
          </p:cNvPr>
          <p:cNvSpPr>
            <a:spLocks noGrp="1"/>
          </p:cNvSpPr>
          <p:nvPr>
            <p:ph type="body" sz="quarter" idx="14" hasCustomPrompt="1"/>
          </p:nvPr>
        </p:nvSpPr>
        <p:spPr>
          <a:xfrm>
            <a:off x="593725" y="558800"/>
            <a:ext cx="4524375" cy="520700"/>
          </a:xfrm>
        </p:spPr>
        <p:txBody>
          <a:bodyPr/>
          <a:lstStyle>
            <a:lvl1pPr>
              <a:buNone/>
              <a:defRPr sz="2400">
                <a:solidFill>
                  <a:srgbClr val="0F3699"/>
                </a:solidFill>
              </a:defRPr>
            </a:lvl1pPr>
          </a:lstStyle>
          <a:p>
            <a:pPr lvl="0"/>
            <a:r>
              <a:rPr lang="en-US"/>
              <a:t>Page title (24pt)</a:t>
            </a:r>
          </a:p>
        </p:txBody>
      </p:sp>
      <p:sp>
        <p:nvSpPr>
          <p:cNvPr id="41" name="Text Placeholder 37">
            <a:extLst>
              <a:ext uri="{FF2B5EF4-FFF2-40B4-BE49-F238E27FC236}">
                <a16:creationId xmlns:a16="http://schemas.microsoft.com/office/drawing/2014/main" id="{4E5DDAD5-000D-F447-81EE-8B8063C92338}"/>
              </a:ext>
            </a:extLst>
          </p:cNvPr>
          <p:cNvSpPr>
            <a:spLocks noGrp="1"/>
          </p:cNvSpPr>
          <p:nvPr>
            <p:ph type="body" sz="quarter" idx="15" hasCustomPrompt="1"/>
          </p:nvPr>
        </p:nvSpPr>
        <p:spPr>
          <a:xfrm>
            <a:off x="593081" y="1087404"/>
            <a:ext cx="4524375" cy="520700"/>
          </a:xfrm>
        </p:spPr>
        <p:txBody>
          <a:bodyPr/>
          <a:lstStyle>
            <a:lvl1pPr>
              <a:buNone/>
              <a:defRPr sz="2000">
                <a:solidFill>
                  <a:schemeClr val="tx1"/>
                </a:solidFill>
              </a:defRPr>
            </a:lvl1pPr>
          </a:lstStyle>
          <a:p>
            <a:pPr lvl="0"/>
            <a:r>
              <a:rPr lang="en-US"/>
              <a:t>Page title (20pt)</a:t>
            </a:r>
          </a:p>
        </p:txBody>
      </p:sp>
    </p:spTree>
    <p:extLst>
      <p:ext uri="{BB962C8B-B14F-4D97-AF65-F5344CB8AC3E}">
        <p14:creationId xmlns:p14="http://schemas.microsoft.com/office/powerpoint/2010/main" val="2015891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8" name="Content Placeholder 34">
            <a:extLst>
              <a:ext uri="{FF2B5EF4-FFF2-40B4-BE49-F238E27FC236}">
                <a16:creationId xmlns:a16="http://schemas.microsoft.com/office/drawing/2014/main" id="{12ABB935-E755-F049-A789-3DC23C0713F3}"/>
              </a:ext>
            </a:extLst>
          </p:cNvPr>
          <p:cNvSpPr>
            <a:spLocks noGrp="1"/>
          </p:cNvSpPr>
          <p:nvPr>
            <p:ph sz="quarter" idx="13"/>
          </p:nvPr>
        </p:nvSpPr>
        <p:spPr>
          <a:xfrm>
            <a:off x="593080" y="2070100"/>
            <a:ext cx="9897119" cy="3977103"/>
          </a:xfrm>
        </p:spPr>
        <p:txBody>
          <a:bodyPr/>
          <a:lstStyle>
            <a:lvl1pPr>
              <a:buNone/>
              <a:defRPr sz="1600">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a:p>
            <a:pPr lvl="4"/>
            <a:endParaRPr lang="x-none"/>
          </a:p>
        </p:txBody>
      </p:sp>
      <p:sp>
        <p:nvSpPr>
          <p:cNvPr id="19" name="Text Placeholder 37">
            <a:extLst>
              <a:ext uri="{FF2B5EF4-FFF2-40B4-BE49-F238E27FC236}">
                <a16:creationId xmlns:a16="http://schemas.microsoft.com/office/drawing/2014/main" id="{5B2F8463-D255-F344-A5C3-6CD6014AB91C}"/>
              </a:ext>
            </a:extLst>
          </p:cNvPr>
          <p:cNvSpPr>
            <a:spLocks noGrp="1"/>
          </p:cNvSpPr>
          <p:nvPr>
            <p:ph type="body" sz="quarter" idx="14" hasCustomPrompt="1"/>
          </p:nvPr>
        </p:nvSpPr>
        <p:spPr>
          <a:xfrm>
            <a:off x="593725" y="558800"/>
            <a:ext cx="4524375" cy="520700"/>
          </a:xfrm>
        </p:spPr>
        <p:txBody>
          <a:bodyPr/>
          <a:lstStyle>
            <a:lvl1pPr>
              <a:buNone/>
              <a:defRPr sz="2400">
                <a:solidFill>
                  <a:srgbClr val="0F3699"/>
                </a:solidFill>
              </a:defRPr>
            </a:lvl1pPr>
          </a:lstStyle>
          <a:p>
            <a:pPr lvl="0"/>
            <a:r>
              <a:rPr lang="en-US"/>
              <a:t>Page title (24pt)</a:t>
            </a:r>
          </a:p>
        </p:txBody>
      </p:sp>
      <p:sp>
        <p:nvSpPr>
          <p:cNvPr id="20" name="Text Placeholder 37">
            <a:extLst>
              <a:ext uri="{FF2B5EF4-FFF2-40B4-BE49-F238E27FC236}">
                <a16:creationId xmlns:a16="http://schemas.microsoft.com/office/drawing/2014/main" id="{FD0E11A2-1D78-484E-B06C-49087B8CD21D}"/>
              </a:ext>
            </a:extLst>
          </p:cNvPr>
          <p:cNvSpPr>
            <a:spLocks noGrp="1"/>
          </p:cNvSpPr>
          <p:nvPr>
            <p:ph type="body" sz="quarter" idx="15" hasCustomPrompt="1"/>
          </p:nvPr>
        </p:nvSpPr>
        <p:spPr>
          <a:xfrm>
            <a:off x="593081" y="1087404"/>
            <a:ext cx="4524375" cy="520700"/>
          </a:xfrm>
        </p:spPr>
        <p:txBody>
          <a:bodyPr/>
          <a:lstStyle>
            <a:lvl1pPr>
              <a:buNone/>
              <a:defRPr sz="2000">
                <a:solidFill>
                  <a:schemeClr val="tx1"/>
                </a:solidFill>
              </a:defRPr>
            </a:lvl1pPr>
          </a:lstStyle>
          <a:p>
            <a:pPr lvl="0"/>
            <a:r>
              <a:rPr lang="en-US"/>
              <a:t>Page title (20pt)</a:t>
            </a:r>
          </a:p>
        </p:txBody>
      </p:sp>
    </p:spTree>
    <p:extLst>
      <p:ext uri="{BB962C8B-B14F-4D97-AF65-F5344CB8AC3E}">
        <p14:creationId xmlns:p14="http://schemas.microsoft.com/office/powerpoint/2010/main" val="42267861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3080" y="274639"/>
            <a:ext cx="11018953" cy="824221"/>
          </a:xfrm>
        </p:spPr>
        <p:txBody>
          <a:bodyPr/>
          <a:lstStyle/>
          <a:p>
            <a:r>
              <a:rPr lang="en-US"/>
              <a:t>Click to edit master title style</a:t>
            </a:r>
          </a:p>
        </p:txBody>
      </p:sp>
      <p:sp>
        <p:nvSpPr>
          <p:cNvPr id="4" name="Content Placeholder 3"/>
          <p:cNvSpPr>
            <a:spLocks noGrp="1"/>
          </p:cNvSpPr>
          <p:nvPr>
            <p:ph sz="half" idx="2"/>
          </p:nvPr>
        </p:nvSpPr>
        <p:spPr>
          <a:xfrm>
            <a:off x="4365196" y="1480499"/>
            <a:ext cx="3474720" cy="4572000"/>
          </a:xfrm>
        </p:spPr>
        <p:txBody>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p:cNvSpPr>
            <a:spLocks noGrp="1"/>
          </p:cNvSpPr>
          <p:nvPr>
            <p:ph sz="half" idx="12"/>
          </p:nvPr>
        </p:nvSpPr>
        <p:spPr>
          <a:xfrm>
            <a:off x="8137312" y="1480499"/>
            <a:ext cx="3474720" cy="4572000"/>
          </a:xfrm>
        </p:spPr>
        <p:txBody>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p:cNvSpPr>
            <a:spLocks noGrp="1"/>
          </p:cNvSpPr>
          <p:nvPr>
            <p:ph sz="half" idx="1"/>
          </p:nvPr>
        </p:nvSpPr>
        <p:spPr>
          <a:xfrm>
            <a:off x="593079" y="1480499"/>
            <a:ext cx="3474720" cy="4572000"/>
          </a:xfrm>
        </p:spPr>
        <p:txBody>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65949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
        <p:nvSpPr>
          <p:cNvPr id="3" name="Content Placeholder 2"/>
          <p:cNvSpPr>
            <a:spLocks noGrp="1"/>
          </p:cNvSpPr>
          <p:nvPr>
            <p:ph sz="half" idx="1"/>
          </p:nvPr>
        </p:nvSpPr>
        <p:spPr>
          <a:xfrm>
            <a:off x="609601" y="2137317"/>
            <a:ext cx="2372319" cy="3916010"/>
          </a:xfrm>
        </p:spPr>
        <p:txBody>
          <a:bodyPr/>
          <a:lstStyle>
            <a:lvl1pPr marL="111125" indent="-111125">
              <a:spcBef>
                <a:spcPts val="300"/>
              </a:spcBef>
              <a:buFont typeface="+mj-lt"/>
              <a:buAutoNum type="arabicPeriod"/>
              <a:defRPr sz="1000">
                <a:solidFill>
                  <a:schemeClr val="tx2"/>
                </a:solidFill>
              </a:defRPr>
            </a:lvl1pPr>
            <a:lvl2pPr marL="111125" indent="0">
              <a:spcBef>
                <a:spcPts val="300"/>
              </a:spcBef>
              <a:buNone/>
              <a:defRPr sz="1000"/>
            </a:lvl2pPr>
            <a:lvl3pPr>
              <a:defRPr sz="1000"/>
            </a:lvl3pPr>
            <a:lvl4pPr>
              <a:defRPr sz="1000"/>
            </a:lvl4pPr>
            <a:lvl5pPr>
              <a:defRPr sz="1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9" name="Table Placeholder 8"/>
          <p:cNvSpPr>
            <a:spLocks noGrp="1"/>
          </p:cNvSpPr>
          <p:nvPr>
            <p:ph type="tbl" sz="quarter" idx="12"/>
          </p:nvPr>
        </p:nvSpPr>
        <p:spPr>
          <a:xfrm>
            <a:off x="2989612" y="1480828"/>
            <a:ext cx="8624176" cy="4571806"/>
          </a:xfrm>
        </p:spPr>
        <p:txBody>
          <a:bodyPr/>
          <a:lstStyle>
            <a:lvl1pPr marL="0" indent="0">
              <a:buNone/>
              <a:defRPr sz="1000"/>
            </a:lvl1pPr>
          </a:lstStyle>
          <a:p>
            <a:r>
              <a:rPr lang="en-US"/>
              <a:t>Click icon to add table</a:t>
            </a:r>
          </a:p>
        </p:txBody>
      </p:sp>
    </p:spTree>
    <p:extLst>
      <p:ext uri="{BB962C8B-B14F-4D97-AF65-F5344CB8AC3E}">
        <p14:creationId xmlns:p14="http://schemas.microsoft.com/office/powerpoint/2010/main" val="2005950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extLst>
      <p:ext uri="{BB962C8B-B14F-4D97-AF65-F5344CB8AC3E}">
        <p14:creationId xmlns:p14="http://schemas.microsoft.com/office/powerpoint/2010/main" val="29458976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984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9_cover saudi aramco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10" name="Picture 9" descr="Logo&#10;&#10;Description automatically generated">
            <a:extLst>
              <a:ext uri="{FF2B5EF4-FFF2-40B4-BE49-F238E27FC236}">
                <a16:creationId xmlns:a16="http://schemas.microsoft.com/office/drawing/2014/main" id="{E857F10B-E624-E544-AC51-A57B89EF84FE}"/>
              </a:ext>
            </a:extLst>
          </p:cNvPr>
          <p:cNvPicPr>
            <a:picLocks noChangeAspect="1"/>
          </p:cNvPicPr>
          <p:nvPr userDrawn="1"/>
        </p:nvPicPr>
        <p:blipFill rotWithShape="1">
          <a:blip r:embed="rId3"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15491535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3079" y="256033"/>
            <a:ext cx="11018955" cy="824221"/>
          </a:xfrm>
        </p:spPr>
        <p:txBody>
          <a:bodyPr/>
          <a:lstStyle>
            <a:lvl1pPr>
              <a:defRPr sz="3800">
                <a:solidFill>
                  <a:srgbClr val="FFFFFF"/>
                </a:solidFill>
              </a:defRPr>
            </a:lvl1pPr>
          </a:lstStyle>
          <a:p>
            <a:r>
              <a:rPr lang="en-US"/>
              <a:t>click to edit master title style</a:t>
            </a:r>
          </a:p>
        </p:txBody>
      </p:sp>
      <p:sp>
        <p:nvSpPr>
          <p:cNvPr id="3" name="Content Placeholder 2"/>
          <p:cNvSpPr>
            <a:spLocks noGrp="1"/>
          </p:cNvSpPr>
          <p:nvPr>
            <p:ph idx="1"/>
          </p:nvPr>
        </p:nvSpPr>
        <p:spPr>
          <a:xfrm>
            <a:off x="593080" y="1480499"/>
            <a:ext cx="11018953" cy="4566704"/>
          </a:xfrm>
        </p:spPr>
        <p:txBody>
          <a:bodyPr/>
          <a:lstStyle>
            <a:lvl1pPr marL="457200" indent="-457200">
              <a:spcBef>
                <a:spcPts val="1400"/>
              </a:spcBef>
              <a:buFont typeface="+mj-lt"/>
              <a:buAutoNum type="arabicPeriod"/>
              <a:defRPr sz="20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p:txBody>
      </p:sp>
      <p:sp>
        <p:nvSpPr>
          <p:cNvPr id="24" name="Date Placeholder 3">
            <a:extLst>
              <a:ext uri="{FF2B5EF4-FFF2-40B4-BE49-F238E27FC236}">
                <a16:creationId xmlns:a16="http://schemas.microsoft.com/office/drawing/2014/main" id="{E03D9912-0028-544C-AE4E-B17E08542A2D}"/>
              </a:ext>
            </a:extLst>
          </p:cNvPr>
          <p:cNvSpPr txBox="1">
            <a:spLocks/>
          </p:cNvSpPr>
          <p:nvPr userDrawn="1"/>
        </p:nvSpPr>
        <p:spPr>
          <a:xfrm>
            <a:off x="593081" y="6450495"/>
            <a:ext cx="723985" cy="220440"/>
          </a:xfrm>
          <a:prstGeom prst="rect">
            <a:avLst/>
          </a:prstGeom>
        </p:spPr>
        <p:txBody>
          <a:bodyPr vert="horz" lIns="0" tIns="45720" rIns="0" bIns="45720" rtlCol="0" anchor="ctr"/>
          <a:lstStyle>
            <a:defPPr>
              <a:defRPr lang="en-US"/>
            </a:defPPr>
            <a:lvl1pPr marL="0" algn="l" defTabSz="457200" rtl="0" eaLnBrk="1" latinLnBrk="0" hangingPunct="1">
              <a:defRPr sz="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solidFill>
                  <a:schemeClr val="bg1"/>
                </a:solidFill>
              </a:rPr>
              <a:t>27/10/2014</a:t>
            </a:r>
          </a:p>
        </p:txBody>
      </p:sp>
      <p:sp>
        <p:nvSpPr>
          <p:cNvPr id="27" name="Footer Placeholder 4">
            <a:extLst>
              <a:ext uri="{FF2B5EF4-FFF2-40B4-BE49-F238E27FC236}">
                <a16:creationId xmlns:a16="http://schemas.microsoft.com/office/drawing/2014/main" id="{B43178D9-408D-A04D-A386-7F281E613BEB}"/>
              </a:ext>
            </a:extLst>
          </p:cNvPr>
          <p:cNvSpPr txBox="1">
            <a:spLocks/>
          </p:cNvSpPr>
          <p:nvPr userDrawn="1"/>
        </p:nvSpPr>
        <p:spPr>
          <a:xfrm>
            <a:off x="1946453" y="6450495"/>
            <a:ext cx="1146454" cy="220440"/>
          </a:xfrm>
          <a:prstGeom prst="rect">
            <a:avLst/>
          </a:prstGeom>
        </p:spPr>
        <p:txBody>
          <a:bodyPr vert="horz" lIns="0" tIns="45720" rIns="0" bIns="45720" rtlCol="0" anchor="ctr"/>
          <a:lstStyle>
            <a:defPPr>
              <a:defRPr lang="en-US"/>
            </a:defPPr>
            <a:lvl1pPr marL="0" algn="l" defTabSz="457200" rtl="0" eaLnBrk="1" latinLnBrk="0" hangingPunct="1">
              <a:defRPr lang="en-US" sz="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solidFill>
                  <a:schemeClr val="bg1"/>
                </a:solidFill>
              </a:rPr>
              <a:t>Copyright note text (8pt)</a:t>
            </a:r>
          </a:p>
        </p:txBody>
      </p:sp>
    </p:spTree>
    <p:extLst>
      <p:ext uri="{BB962C8B-B14F-4D97-AF65-F5344CB8AC3E}">
        <p14:creationId xmlns:p14="http://schemas.microsoft.com/office/powerpoint/2010/main" val="8410363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Header Grey">
    <p:bg>
      <p:bgPr>
        <a:solidFill>
          <a:srgbClr val="5E3775"/>
        </a:solidFill>
        <a:effectLst/>
      </p:bgPr>
    </p:bg>
    <p:spTree>
      <p:nvGrpSpPr>
        <p:cNvPr id="1" name=""/>
        <p:cNvGrpSpPr/>
        <p:nvPr/>
      </p:nvGrpSpPr>
      <p:grpSpPr>
        <a:xfrm>
          <a:off x="0" y="0"/>
          <a:ext cx="0" cy="0"/>
          <a:chOff x="0" y="0"/>
          <a:chExt cx="0" cy="0"/>
        </a:xfrm>
      </p:grpSpPr>
      <p:pic>
        <p:nvPicPr>
          <p:cNvPr id="27" name="Picture 26" descr="A picture containing background pattern&#10;&#10;Description automatically generated">
            <a:extLst>
              <a:ext uri="{FF2B5EF4-FFF2-40B4-BE49-F238E27FC236}">
                <a16:creationId xmlns:a16="http://schemas.microsoft.com/office/drawing/2014/main" id="{EDD44ABF-72FD-E14E-B429-6D9A4B9D712E}"/>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6" name="Content Placeholder 9">
            <a:extLst>
              <a:ext uri="{FF2B5EF4-FFF2-40B4-BE49-F238E27FC236}">
                <a16:creationId xmlns:a16="http://schemas.microsoft.com/office/drawing/2014/main" id="{A9BB7AF4-46E4-7140-9B6B-4FABFD122D10}"/>
              </a:ext>
            </a:extLst>
          </p:cNvPr>
          <p:cNvSpPr>
            <a:spLocks noGrp="1"/>
          </p:cNvSpPr>
          <p:nvPr>
            <p:ph sz="quarter" idx="12" hasCustomPrompt="1"/>
          </p:nvPr>
        </p:nvSpPr>
        <p:spPr>
          <a:xfrm>
            <a:off x="1" y="3022379"/>
            <a:ext cx="3389744" cy="3107611"/>
          </a:xfrm>
        </p:spPr>
        <p:txBody>
          <a:bodyPr vert="horz" lIns="0" tIns="45720" rIns="0" bIns="45720" rtlCol="0" anchor="t">
            <a:noAutofit/>
          </a:bodyPr>
          <a:lstStyle>
            <a:lvl1pPr marL="0" indent="0" algn="r">
              <a:buNone/>
              <a:defRPr lang="en-US" sz="24500" b="0" cap="none" smtClean="0">
                <a:solidFill>
                  <a:schemeClr val="bg1"/>
                </a:solidFill>
                <a:latin typeface="+mj-lt"/>
                <a:ea typeface="+mj-ea"/>
                <a:cs typeface="+mj-cs"/>
              </a:defRPr>
            </a:lvl1pPr>
            <a:lvl2pPr>
              <a:defRPr lang="en-US" smtClean="0"/>
            </a:lvl2pPr>
            <a:lvl3pPr>
              <a:defRPr lang="en-US" smtClean="0"/>
            </a:lvl3pPr>
            <a:lvl4pPr>
              <a:defRPr lang="en-US" smtClean="0"/>
            </a:lvl4pPr>
            <a:lvl5pPr>
              <a:defRPr lang="en-US"/>
            </a:lvl5pPr>
          </a:lstStyle>
          <a:p>
            <a:pPr lvl="0">
              <a:spcBef>
                <a:spcPct val="0"/>
              </a:spcBef>
            </a:pPr>
            <a:r>
              <a:rPr lang="en-US"/>
              <a:t>#</a:t>
            </a:r>
          </a:p>
        </p:txBody>
      </p:sp>
      <p:sp>
        <p:nvSpPr>
          <p:cNvPr id="2" name="Title 1"/>
          <p:cNvSpPr>
            <a:spLocks noGrp="1"/>
          </p:cNvSpPr>
          <p:nvPr>
            <p:ph type="title" hasCustomPrompt="1"/>
          </p:nvPr>
        </p:nvSpPr>
        <p:spPr>
          <a:xfrm>
            <a:off x="594370" y="254924"/>
            <a:ext cx="11017663" cy="683452"/>
          </a:xfrm>
        </p:spPr>
        <p:txBody>
          <a:bodyPr anchor="t"/>
          <a:lstStyle>
            <a:lvl1pPr algn="l">
              <a:defRPr sz="3800" b="0" cap="none">
                <a:solidFill>
                  <a:srgbClr val="FFFFFF"/>
                </a:solidFill>
              </a:defRPr>
            </a:lvl1pPr>
          </a:lstStyle>
          <a:p>
            <a:r>
              <a:rPr lang="en-US"/>
              <a:t>click to edit master title style</a:t>
            </a:r>
          </a:p>
        </p:txBody>
      </p:sp>
      <p:sp>
        <p:nvSpPr>
          <p:cNvPr id="3" name="Text Placeholder 2"/>
          <p:cNvSpPr>
            <a:spLocks noGrp="1"/>
          </p:cNvSpPr>
          <p:nvPr>
            <p:ph type="body" idx="1" hasCustomPrompt="1"/>
          </p:nvPr>
        </p:nvSpPr>
        <p:spPr>
          <a:xfrm>
            <a:off x="594370" y="965615"/>
            <a:ext cx="11017663" cy="684513"/>
          </a:xfrm>
        </p:spPr>
        <p:txBody>
          <a:bodyPr anchor="t"/>
          <a:lstStyle>
            <a:lvl1pPr marL="0" indent="0">
              <a:buNone/>
              <a:defRPr sz="3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6559532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Section Header Grey">
    <p:bg>
      <p:bgPr>
        <a:solidFill>
          <a:srgbClr val="50A6AB"/>
        </a:solidFill>
        <a:effectLst/>
      </p:bgPr>
    </p:bg>
    <p:spTree>
      <p:nvGrpSpPr>
        <p:cNvPr id="1" name=""/>
        <p:cNvGrpSpPr/>
        <p:nvPr/>
      </p:nvGrpSpPr>
      <p:grpSpPr>
        <a:xfrm>
          <a:off x="0" y="0"/>
          <a:ext cx="0" cy="0"/>
          <a:chOff x="0" y="0"/>
          <a:chExt cx="0" cy="0"/>
        </a:xfrm>
      </p:grpSpPr>
      <p:pic>
        <p:nvPicPr>
          <p:cNvPr id="25" name="Picture 24" descr="A picture containing background pattern&#10;&#10;Description automatically generated">
            <a:extLst>
              <a:ext uri="{FF2B5EF4-FFF2-40B4-BE49-F238E27FC236}">
                <a16:creationId xmlns:a16="http://schemas.microsoft.com/office/drawing/2014/main" id="{DC2E2BCC-8ED3-4640-9DEA-64CB888306F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Picture 4" descr="A picture containing background pattern&#10;&#10;Description automatically generated">
            <a:extLst>
              <a:ext uri="{FF2B5EF4-FFF2-40B4-BE49-F238E27FC236}">
                <a16:creationId xmlns:a16="http://schemas.microsoft.com/office/drawing/2014/main" id="{5E978146-4F48-F249-A656-FBC69E03B0F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24" name="Picture 23" descr="A picture containing background pattern&#10;&#10;Description automatically generated">
            <a:extLst>
              <a:ext uri="{FF2B5EF4-FFF2-40B4-BE49-F238E27FC236}">
                <a16:creationId xmlns:a16="http://schemas.microsoft.com/office/drawing/2014/main" id="{15C3A44B-2A19-7248-9863-E9980D06C2F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297285"/>
            <a:ext cx="12192000" cy="6858000"/>
          </a:xfrm>
          <a:prstGeom prst="rect">
            <a:avLst/>
          </a:prstGeom>
        </p:spPr>
      </p:pic>
      <p:sp>
        <p:nvSpPr>
          <p:cNvPr id="2" name="Title 1"/>
          <p:cNvSpPr>
            <a:spLocks noGrp="1"/>
          </p:cNvSpPr>
          <p:nvPr>
            <p:ph type="title" hasCustomPrompt="1"/>
          </p:nvPr>
        </p:nvSpPr>
        <p:spPr>
          <a:xfrm>
            <a:off x="594370" y="254924"/>
            <a:ext cx="11017663" cy="683452"/>
          </a:xfrm>
        </p:spPr>
        <p:txBody>
          <a:bodyPr anchor="t"/>
          <a:lstStyle>
            <a:lvl1pPr algn="l">
              <a:defRPr sz="3800" b="0" cap="none">
                <a:solidFill>
                  <a:srgbClr val="FFFFFF"/>
                </a:solidFill>
              </a:defRPr>
            </a:lvl1pPr>
          </a:lstStyle>
          <a:p>
            <a:r>
              <a:rPr lang="en-US"/>
              <a:t>click to edit master title style</a:t>
            </a:r>
          </a:p>
        </p:txBody>
      </p:sp>
      <p:sp>
        <p:nvSpPr>
          <p:cNvPr id="3" name="Text Placeholder 2"/>
          <p:cNvSpPr>
            <a:spLocks noGrp="1"/>
          </p:cNvSpPr>
          <p:nvPr>
            <p:ph type="body" idx="1" hasCustomPrompt="1"/>
          </p:nvPr>
        </p:nvSpPr>
        <p:spPr>
          <a:xfrm>
            <a:off x="594370" y="965615"/>
            <a:ext cx="11017663" cy="684513"/>
          </a:xfrm>
        </p:spPr>
        <p:txBody>
          <a:bodyPr anchor="t"/>
          <a:lstStyle>
            <a:lvl1pPr marL="0" indent="0">
              <a:buNone/>
              <a:defRPr sz="3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23" name="Content Placeholder 9">
            <a:extLst>
              <a:ext uri="{FF2B5EF4-FFF2-40B4-BE49-F238E27FC236}">
                <a16:creationId xmlns:a16="http://schemas.microsoft.com/office/drawing/2014/main" id="{AB7DA17E-9DCE-FF46-876F-2E23129B3441}"/>
              </a:ext>
            </a:extLst>
          </p:cNvPr>
          <p:cNvSpPr>
            <a:spLocks noGrp="1"/>
          </p:cNvSpPr>
          <p:nvPr>
            <p:ph sz="quarter" idx="12" hasCustomPrompt="1"/>
          </p:nvPr>
        </p:nvSpPr>
        <p:spPr>
          <a:xfrm>
            <a:off x="-4" y="3039470"/>
            <a:ext cx="3389744" cy="3107611"/>
          </a:xfrm>
        </p:spPr>
        <p:txBody>
          <a:bodyPr vert="horz" lIns="0" tIns="45720" rIns="0" bIns="45720" rtlCol="0" anchor="t">
            <a:noAutofit/>
          </a:bodyPr>
          <a:lstStyle>
            <a:lvl1pPr marL="0" indent="0" algn="r">
              <a:buNone/>
              <a:defRPr lang="en-US" sz="24500" b="0" cap="none" smtClean="0">
                <a:solidFill>
                  <a:schemeClr val="bg1"/>
                </a:solidFill>
                <a:latin typeface="+mj-lt"/>
                <a:ea typeface="+mj-ea"/>
                <a:cs typeface="+mj-cs"/>
              </a:defRPr>
            </a:lvl1pPr>
            <a:lvl2pPr>
              <a:defRPr lang="en-US" smtClean="0"/>
            </a:lvl2pPr>
            <a:lvl3pPr>
              <a:defRPr lang="en-US" smtClean="0"/>
            </a:lvl3pPr>
            <a:lvl4pPr>
              <a:defRPr lang="en-US" smtClean="0"/>
            </a:lvl4pPr>
            <a:lvl5pPr>
              <a:defRPr lang="en-US"/>
            </a:lvl5pPr>
          </a:lstStyle>
          <a:p>
            <a:pPr lvl="0">
              <a:spcBef>
                <a:spcPct val="0"/>
              </a:spcBef>
            </a:pPr>
            <a:r>
              <a:rPr lang="en-US"/>
              <a:t>#</a:t>
            </a:r>
          </a:p>
        </p:txBody>
      </p:sp>
    </p:spTree>
    <p:extLst>
      <p:ext uri="{BB962C8B-B14F-4D97-AF65-F5344CB8AC3E}">
        <p14:creationId xmlns:p14="http://schemas.microsoft.com/office/powerpoint/2010/main" val="391438727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Section Header Grey">
    <p:bg>
      <p:bgPr>
        <a:solidFill>
          <a:srgbClr val="E0684A"/>
        </a:solidFill>
        <a:effectLst/>
      </p:bgPr>
    </p:bg>
    <p:spTree>
      <p:nvGrpSpPr>
        <p:cNvPr id="1" name=""/>
        <p:cNvGrpSpPr/>
        <p:nvPr/>
      </p:nvGrpSpPr>
      <p:grpSpPr>
        <a:xfrm>
          <a:off x="0" y="0"/>
          <a:ext cx="0" cy="0"/>
          <a:chOff x="0" y="0"/>
          <a:chExt cx="0" cy="0"/>
        </a:xfrm>
      </p:grpSpPr>
      <p:pic>
        <p:nvPicPr>
          <p:cNvPr id="13" name="Picture 12" descr="A picture containing icon&#10;&#10;Description automatically generated">
            <a:extLst>
              <a:ext uri="{FF2B5EF4-FFF2-40B4-BE49-F238E27FC236}">
                <a16:creationId xmlns:a16="http://schemas.microsoft.com/office/drawing/2014/main" id="{3749E010-EEA9-4C4B-8F7B-31CFD54B66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201" y="0"/>
            <a:ext cx="12192000" cy="6858000"/>
          </a:xfrm>
          <a:prstGeom prst="rect">
            <a:avLst/>
          </a:prstGeom>
        </p:spPr>
      </p:pic>
      <p:pic>
        <p:nvPicPr>
          <p:cNvPr id="14" name="Picture 13" descr="A picture containing icon&#10;&#10;Description automatically generated">
            <a:extLst>
              <a:ext uri="{FF2B5EF4-FFF2-40B4-BE49-F238E27FC236}">
                <a16:creationId xmlns:a16="http://schemas.microsoft.com/office/drawing/2014/main" id="{B7B260F2-12D2-EE45-A49C-5612D7C52A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601" y="0"/>
            <a:ext cx="12192000" cy="6858000"/>
          </a:xfrm>
          <a:prstGeom prst="rect">
            <a:avLst/>
          </a:prstGeom>
        </p:spPr>
      </p:pic>
      <p:pic>
        <p:nvPicPr>
          <p:cNvPr id="12" name="Picture 11" descr="A picture containing icon&#10;&#10;Description automatically generated">
            <a:extLst>
              <a:ext uri="{FF2B5EF4-FFF2-40B4-BE49-F238E27FC236}">
                <a16:creationId xmlns:a16="http://schemas.microsoft.com/office/drawing/2014/main" id="{04B124BA-8389-AF48-94EA-039096417A1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4401" y="0"/>
            <a:ext cx="12192000" cy="6858000"/>
          </a:xfrm>
          <a:prstGeom prst="rect">
            <a:avLst/>
          </a:prstGeom>
        </p:spPr>
      </p:pic>
      <p:pic>
        <p:nvPicPr>
          <p:cNvPr id="6" name="Picture 5" descr="A picture containing icon&#10;&#10;Description automatically generated">
            <a:extLst>
              <a:ext uri="{FF2B5EF4-FFF2-40B4-BE49-F238E27FC236}">
                <a16:creationId xmlns:a16="http://schemas.microsoft.com/office/drawing/2014/main" id="{AA59999D-180D-BC48-B5F2-E535E3BAF4C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75022"/>
            <a:ext cx="12192000" cy="6858000"/>
          </a:xfrm>
          <a:prstGeom prst="rect">
            <a:avLst/>
          </a:prstGeom>
        </p:spPr>
      </p:pic>
      <p:sp>
        <p:nvSpPr>
          <p:cNvPr id="2" name="Title 1"/>
          <p:cNvSpPr>
            <a:spLocks noGrp="1"/>
          </p:cNvSpPr>
          <p:nvPr>
            <p:ph type="title" hasCustomPrompt="1"/>
          </p:nvPr>
        </p:nvSpPr>
        <p:spPr>
          <a:xfrm>
            <a:off x="594370" y="254924"/>
            <a:ext cx="11017663" cy="683452"/>
          </a:xfrm>
        </p:spPr>
        <p:txBody>
          <a:bodyPr anchor="t"/>
          <a:lstStyle>
            <a:lvl1pPr algn="l">
              <a:defRPr sz="3800" b="0" cap="none">
                <a:solidFill>
                  <a:srgbClr val="FFFFFF"/>
                </a:solidFill>
              </a:defRPr>
            </a:lvl1pPr>
          </a:lstStyle>
          <a:p>
            <a:r>
              <a:rPr lang="en-US"/>
              <a:t>click to edit master title style</a:t>
            </a:r>
          </a:p>
        </p:txBody>
      </p:sp>
      <p:sp>
        <p:nvSpPr>
          <p:cNvPr id="3" name="Text Placeholder 2"/>
          <p:cNvSpPr>
            <a:spLocks noGrp="1"/>
          </p:cNvSpPr>
          <p:nvPr>
            <p:ph type="body" idx="1" hasCustomPrompt="1"/>
          </p:nvPr>
        </p:nvSpPr>
        <p:spPr>
          <a:xfrm>
            <a:off x="594370" y="965615"/>
            <a:ext cx="11017663" cy="684513"/>
          </a:xfrm>
        </p:spPr>
        <p:txBody>
          <a:bodyPr anchor="t"/>
          <a:lstStyle>
            <a:lvl1pPr marL="0" indent="0">
              <a:buNone/>
              <a:defRPr sz="3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23" name="Content Placeholder 9">
            <a:extLst>
              <a:ext uri="{FF2B5EF4-FFF2-40B4-BE49-F238E27FC236}">
                <a16:creationId xmlns:a16="http://schemas.microsoft.com/office/drawing/2014/main" id="{AB7DA17E-9DCE-FF46-876F-2E23129B3441}"/>
              </a:ext>
            </a:extLst>
          </p:cNvPr>
          <p:cNvSpPr>
            <a:spLocks noGrp="1"/>
          </p:cNvSpPr>
          <p:nvPr>
            <p:ph sz="quarter" idx="12" hasCustomPrompt="1"/>
          </p:nvPr>
        </p:nvSpPr>
        <p:spPr>
          <a:xfrm>
            <a:off x="21601" y="3065108"/>
            <a:ext cx="3389744" cy="3107611"/>
          </a:xfrm>
        </p:spPr>
        <p:txBody>
          <a:bodyPr vert="horz" lIns="0" tIns="45720" rIns="0" bIns="45720" rtlCol="0" anchor="t">
            <a:noAutofit/>
          </a:bodyPr>
          <a:lstStyle>
            <a:lvl1pPr marL="0" indent="0" algn="r">
              <a:buNone/>
              <a:defRPr lang="en-US" sz="24500" b="0" cap="none" smtClean="0">
                <a:solidFill>
                  <a:schemeClr val="bg1"/>
                </a:solidFill>
                <a:latin typeface="+mj-lt"/>
                <a:ea typeface="+mj-ea"/>
                <a:cs typeface="+mj-cs"/>
              </a:defRPr>
            </a:lvl1pPr>
            <a:lvl2pPr>
              <a:defRPr lang="en-US" smtClean="0"/>
            </a:lvl2pPr>
            <a:lvl3pPr>
              <a:defRPr lang="en-US" smtClean="0"/>
            </a:lvl3pPr>
            <a:lvl4pPr>
              <a:defRPr lang="en-US" smtClean="0"/>
            </a:lvl4pPr>
            <a:lvl5pPr>
              <a:defRPr lang="en-US"/>
            </a:lvl5pPr>
          </a:lstStyle>
          <a:p>
            <a:pPr lvl="0">
              <a:spcBef>
                <a:spcPct val="0"/>
              </a:spcBef>
            </a:pPr>
            <a:r>
              <a:rPr lang="en-US"/>
              <a:t>#</a:t>
            </a:r>
          </a:p>
        </p:txBody>
      </p:sp>
    </p:spTree>
    <p:extLst>
      <p:ext uri="{BB962C8B-B14F-4D97-AF65-F5344CB8AC3E}">
        <p14:creationId xmlns:p14="http://schemas.microsoft.com/office/powerpoint/2010/main" val="13724210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Section Header Dark Green">
    <p:bg>
      <p:bgPr>
        <a:solidFill>
          <a:srgbClr val="F7C95E"/>
        </a:solidFill>
        <a:effectLst/>
      </p:bgPr>
    </p:bg>
    <p:spTree>
      <p:nvGrpSpPr>
        <p:cNvPr id="1" name=""/>
        <p:cNvGrpSpPr/>
        <p:nvPr/>
      </p:nvGrpSpPr>
      <p:grpSpPr>
        <a:xfrm>
          <a:off x="0" y="0"/>
          <a:ext cx="0" cy="0"/>
          <a:chOff x="0" y="0"/>
          <a:chExt cx="0" cy="0"/>
        </a:xfrm>
      </p:grpSpPr>
      <p:pic>
        <p:nvPicPr>
          <p:cNvPr id="31" name="Picture 30" descr="A picture containing icon&#10;&#10;Description automatically generated">
            <a:extLst>
              <a:ext uri="{FF2B5EF4-FFF2-40B4-BE49-F238E27FC236}">
                <a16:creationId xmlns:a16="http://schemas.microsoft.com/office/drawing/2014/main" id="{247E96B6-8087-F543-AB6E-3409F2FC6B04}"/>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32" name="Picture 31">
            <a:extLst>
              <a:ext uri="{FF2B5EF4-FFF2-40B4-BE49-F238E27FC236}">
                <a16:creationId xmlns:a16="http://schemas.microsoft.com/office/drawing/2014/main" id="{4CB209AF-2677-7C48-94B5-6D24CE51CA9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201" y="0"/>
            <a:ext cx="12192000" cy="6858000"/>
          </a:xfrm>
          <a:prstGeom prst="rect">
            <a:avLst/>
          </a:prstGeom>
        </p:spPr>
      </p:pic>
      <p:sp>
        <p:nvSpPr>
          <p:cNvPr id="23" name="Content Placeholder 9">
            <a:extLst>
              <a:ext uri="{FF2B5EF4-FFF2-40B4-BE49-F238E27FC236}">
                <a16:creationId xmlns:a16="http://schemas.microsoft.com/office/drawing/2014/main" id="{B2A0F6EC-68C8-2047-9194-5172D98DB2CB}"/>
              </a:ext>
            </a:extLst>
          </p:cNvPr>
          <p:cNvSpPr>
            <a:spLocks noGrp="1"/>
          </p:cNvSpPr>
          <p:nvPr>
            <p:ph sz="quarter" idx="12" hasCustomPrompt="1"/>
          </p:nvPr>
        </p:nvSpPr>
        <p:spPr>
          <a:xfrm>
            <a:off x="0" y="2990815"/>
            <a:ext cx="3389744" cy="3107611"/>
          </a:xfrm>
        </p:spPr>
        <p:txBody>
          <a:bodyPr vert="horz" lIns="0" tIns="45720" rIns="0" bIns="45720" rtlCol="0" anchor="t">
            <a:noAutofit/>
          </a:bodyPr>
          <a:lstStyle>
            <a:lvl1pPr marL="0" indent="0" algn="r">
              <a:buNone/>
              <a:defRPr lang="en-US" sz="24500" b="0" cap="none" smtClean="0">
                <a:solidFill>
                  <a:schemeClr val="tx1"/>
                </a:solidFill>
                <a:latin typeface="+mj-lt"/>
                <a:ea typeface="+mj-ea"/>
                <a:cs typeface="+mj-cs"/>
              </a:defRPr>
            </a:lvl1pPr>
            <a:lvl2pPr>
              <a:defRPr lang="en-US" smtClean="0"/>
            </a:lvl2pPr>
            <a:lvl3pPr>
              <a:defRPr lang="en-US" smtClean="0"/>
            </a:lvl3pPr>
            <a:lvl4pPr>
              <a:defRPr lang="en-US" smtClean="0"/>
            </a:lvl4pPr>
            <a:lvl5pPr>
              <a:defRPr lang="en-US"/>
            </a:lvl5pPr>
          </a:lstStyle>
          <a:p>
            <a:pPr lvl="0">
              <a:spcBef>
                <a:spcPct val="0"/>
              </a:spcBef>
            </a:pPr>
            <a:r>
              <a:rPr lang="en-US"/>
              <a:t>#</a:t>
            </a:r>
          </a:p>
        </p:txBody>
      </p:sp>
      <p:sp>
        <p:nvSpPr>
          <p:cNvPr id="29" name="Title 1">
            <a:extLst>
              <a:ext uri="{FF2B5EF4-FFF2-40B4-BE49-F238E27FC236}">
                <a16:creationId xmlns:a16="http://schemas.microsoft.com/office/drawing/2014/main" id="{1695EF6E-9396-A54F-A7C3-4796BCA8B946}"/>
              </a:ext>
            </a:extLst>
          </p:cNvPr>
          <p:cNvSpPr>
            <a:spLocks noGrp="1"/>
          </p:cNvSpPr>
          <p:nvPr>
            <p:ph type="title" hasCustomPrompt="1"/>
          </p:nvPr>
        </p:nvSpPr>
        <p:spPr>
          <a:xfrm>
            <a:off x="594370" y="254924"/>
            <a:ext cx="11017663" cy="683452"/>
          </a:xfrm>
        </p:spPr>
        <p:txBody>
          <a:bodyPr anchor="t"/>
          <a:lstStyle>
            <a:lvl1pPr algn="l">
              <a:defRPr sz="3800" b="0" cap="none">
                <a:solidFill>
                  <a:schemeClr val="tx1"/>
                </a:solidFill>
              </a:defRPr>
            </a:lvl1pPr>
          </a:lstStyle>
          <a:p>
            <a:r>
              <a:rPr lang="en-US"/>
              <a:t>click to edit master title style</a:t>
            </a:r>
          </a:p>
        </p:txBody>
      </p:sp>
      <p:sp>
        <p:nvSpPr>
          <p:cNvPr id="30" name="Text Placeholder 2">
            <a:extLst>
              <a:ext uri="{FF2B5EF4-FFF2-40B4-BE49-F238E27FC236}">
                <a16:creationId xmlns:a16="http://schemas.microsoft.com/office/drawing/2014/main" id="{06AEFDBA-F030-364F-9098-33CA56DF47E0}"/>
              </a:ext>
            </a:extLst>
          </p:cNvPr>
          <p:cNvSpPr>
            <a:spLocks noGrp="1"/>
          </p:cNvSpPr>
          <p:nvPr>
            <p:ph type="body" idx="1" hasCustomPrompt="1"/>
          </p:nvPr>
        </p:nvSpPr>
        <p:spPr>
          <a:xfrm>
            <a:off x="594370" y="965615"/>
            <a:ext cx="11017663" cy="684513"/>
          </a:xfrm>
        </p:spPr>
        <p:txBody>
          <a:bodyPr anchor="t"/>
          <a:lstStyle>
            <a:lvl1pPr marL="0" indent="0">
              <a:buNone/>
              <a:defRPr sz="3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28909591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Section Header Dark Blue">
    <p:bg>
      <p:bgPr>
        <a:solidFill>
          <a:srgbClr val="DAD9DA"/>
        </a:solidFill>
        <a:effectLst/>
      </p:bgPr>
    </p:bg>
    <p:spTree>
      <p:nvGrpSpPr>
        <p:cNvPr id="1" name=""/>
        <p:cNvGrpSpPr/>
        <p:nvPr/>
      </p:nvGrpSpPr>
      <p:grpSpPr>
        <a:xfrm>
          <a:off x="0" y="0"/>
          <a:ext cx="0" cy="0"/>
          <a:chOff x="0" y="0"/>
          <a:chExt cx="0" cy="0"/>
        </a:xfrm>
      </p:grpSpPr>
      <p:pic>
        <p:nvPicPr>
          <p:cNvPr id="25" name="Picture 24" descr="A picture containing background pattern&#10;&#10;Description automatically generated">
            <a:extLst>
              <a:ext uri="{FF2B5EF4-FFF2-40B4-BE49-F238E27FC236}">
                <a16:creationId xmlns:a16="http://schemas.microsoft.com/office/drawing/2014/main" id="{47D4473C-54F4-B047-A0E9-F6B7536872F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76912"/>
            <a:ext cx="12192000" cy="6858000"/>
          </a:xfrm>
          <a:prstGeom prst="rect">
            <a:avLst/>
          </a:prstGeom>
        </p:spPr>
      </p:pic>
      <p:sp>
        <p:nvSpPr>
          <p:cNvPr id="2" name="Title 1"/>
          <p:cNvSpPr>
            <a:spLocks noGrp="1"/>
          </p:cNvSpPr>
          <p:nvPr>
            <p:ph type="title" hasCustomPrompt="1"/>
          </p:nvPr>
        </p:nvSpPr>
        <p:spPr>
          <a:xfrm>
            <a:off x="594370" y="254924"/>
            <a:ext cx="11017663" cy="683452"/>
          </a:xfrm>
        </p:spPr>
        <p:txBody>
          <a:bodyPr anchor="t"/>
          <a:lstStyle>
            <a:lvl1pPr algn="l">
              <a:defRPr sz="3800" b="0" cap="none">
                <a:solidFill>
                  <a:schemeClr val="tx1"/>
                </a:solidFill>
              </a:defRPr>
            </a:lvl1pPr>
          </a:lstStyle>
          <a:p>
            <a:r>
              <a:rPr lang="en-US"/>
              <a:t>click to edit master title style</a:t>
            </a:r>
          </a:p>
        </p:txBody>
      </p:sp>
      <p:sp>
        <p:nvSpPr>
          <p:cNvPr id="3" name="Text Placeholder 2"/>
          <p:cNvSpPr>
            <a:spLocks noGrp="1"/>
          </p:cNvSpPr>
          <p:nvPr>
            <p:ph type="body" idx="1" hasCustomPrompt="1"/>
          </p:nvPr>
        </p:nvSpPr>
        <p:spPr>
          <a:xfrm>
            <a:off x="594370" y="965615"/>
            <a:ext cx="11017663" cy="684513"/>
          </a:xfrm>
        </p:spPr>
        <p:txBody>
          <a:bodyPr anchor="t"/>
          <a:lstStyle>
            <a:lvl1pPr marL="0" indent="0">
              <a:buNone/>
              <a:defRPr sz="3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22" name="Content Placeholder 9">
            <a:extLst>
              <a:ext uri="{FF2B5EF4-FFF2-40B4-BE49-F238E27FC236}">
                <a16:creationId xmlns:a16="http://schemas.microsoft.com/office/drawing/2014/main" id="{6042430C-36A3-0A45-8A52-0D9C965D078A}"/>
              </a:ext>
            </a:extLst>
          </p:cNvPr>
          <p:cNvSpPr>
            <a:spLocks noGrp="1"/>
          </p:cNvSpPr>
          <p:nvPr>
            <p:ph sz="quarter" idx="12" hasCustomPrompt="1"/>
          </p:nvPr>
        </p:nvSpPr>
        <p:spPr>
          <a:xfrm>
            <a:off x="0" y="2955872"/>
            <a:ext cx="3389744" cy="3107611"/>
          </a:xfrm>
        </p:spPr>
        <p:txBody>
          <a:bodyPr vert="horz" lIns="0" tIns="45720" rIns="0" bIns="45720" rtlCol="0" anchor="t">
            <a:noAutofit/>
          </a:bodyPr>
          <a:lstStyle>
            <a:lvl1pPr marL="0" indent="0" algn="r">
              <a:buNone/>
              <a:defRPr lang="en-US" sz="24500" b="0" cap="none" smtClean="0">
                <a:solidFill>
                  <a:schemeClr val="tx1"/>
                </a:solidFill>
                <a:latin typeface="+mj-lt"/>
                <a:ea typeface="+mj-ea"/>
                <a:cs typeface="+mj-cs"/>
              </a:defRPr>
            </a:lvl1pPr>
            <a:lvl2pPr>
              <a:defRPr lang="en-US" smtClean="0"/>
            </a:lvl2pPr>
            <a:lvl3pPr>
              <a:defRPr lang="en-US" smtClean="0"/>
            </a:lvl3pPr>
            <a:lvl4pPr>
              <a:defRPr lang="en-US" smtClean="0"/>
            </a:lvl4pPr>
            <a:lvl5pPr>
              <a:defRPr lang="en-US"/>
            </a:lvl5pPr>
          </a:lstStyle>
          <a:p>
            <a:pPr lvl="0">
              <a:spcBef>
                <a:spcPct val="0"/>
              </a:spcBef>
            </a:pPr>
            <a:r>
              <a:rPr lang="en-US"/>
              <a:t>#</a:t>
            </a:r>
          </a:p>
        </p:txBody>
      </p:sp>
    </p:spTree>
    <p:extLst>
      <p:ext uri="{BB962C8B-B14F-4D97-AF65-F5344CB8AC3E}">
        <p14:creationId xmlns:p14="http://schemas.microsoft.com/office/powerpoint/2010/main" val="13328315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9214F-39AC-D24D-95A3-0E66098A5F5A}"/>
              </a:ext>
            </a:extLst>
          </p:cNvPr>
          <p:cNvSpPr>
            <a:spLocks noGrp="1"/>
          </p:cNvSpPr>
          <p:nvPr>
            <p:ph type="title"/>
          </p:nvPr>
        </p:nvSpPr>
        <p:spPr/>
        <p:txBody>
          <a:bodyPr/>
          <a:lstStyle/>
          <a:p>
            <a:r>
              <a:rPr lang="en-US"/>
              <a:t>Click to edit Master title style</a:t>
            </a:r>
            <a:endParaRPr lang="x-none"/>
          </a:p>
        </p:txBody>
      </p:sp>
      <p:sp>
        <p:nvSpPr>
          <p:cNvPr id="5" name="Rectangle 4">
            <a:extLst>
              <a:ext uri="{FF2B5EF4-FFF2-40B4-BE49-F238E27FC236}">
                <a16:creationId xmlns:a16="http://schemas.microsoft.com/office/drawing/2014/main" id="{39F48775-E26A-E342-A13A-FADAA4637FFF}"/>
              </a:ext>
            </a:extLst>
          </p:cNvPr>
          <p:cNvSpPr/>
          <p:nvPr userDrawn="1"/>
        </p:nvSpPr>
        <p:spPr>
          <a:xfrm>
            <a:off x="11394141" y="6338047"/>
            <a:ext cx="349624" cy="332888"/>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x-none"/>
          </a:p>
        </p:txBody>
      </p:sp>
      <p:sp>
        <p:nvSpPr>
          <p:cNvPr id="6" name="TextBox 5">
            <a:extLst>
              <a:ext uri="{FF2B5EF4-FFF2-40B4-BE49-F238E27FC236}">
                <a16:creationId xmlns:a16="http://schemas.microsoft.com/office/drawing/2014/main" id="{7C9E2C00-31F7-B442-9F05-4A79E9075F95}"/>
              </a:ext>
            </a:extLst>
          </p:cNvPr>
          <p:cNvSpPr txBox="1"/>
          <p:nvPr userDrawn="1"/>
        </p:nvSpPr>
        <p:spPr>
          <a:xfrm>
            <a:off x="11242079" y="6450495"/>
            <a:ext cx="356840" cy="224588"/>
          </a:xfrm>
          <a:prstGeom prst="rect">
            <a:avLst/>
          </a:prstGeom>
        </p:spPr>
        <p:txBody>
          <a:bodyPr vert="horz" lIns="0" tIns="45720" rIns="0" bIns="45720" rtlCol="0" anchor="ctr"/>
          <a:lstStyle>
            <a:defPPr>
              <a:defRPr lang="en-US"/>
            </a:defPPr>
            <a:lvl1pPr algn="r">
              <a:defRPr sz="800"/>
            </a:lvl1pPr>
          </a:lstStyle>
          <a:p>
            <a:pPr lvl="0" algn="r"/>
            <a:fld id="{965A9741-32FB-9942-AAE4-37C9D12D3D1F}" type="slidenum">
              <a:rPr lang="en-US" sz="1100" b="0" smtClean="0">
                <a:solidFill>
                  <a:schemeClr val="bg1"/>
                </a:solidFill>
              </a:rPr>
              <a:pPr lvl="0" algn="r"/>
              <a:t>‹#›</a:t>
            </a:fld>
            <a:endParaRPr lang="en-US" sz="1600" b="0">
              <a:solidFill>
                <a:schemeClr val="bg1"/>
              </a:solidFill>
            </a:endParaRPr>
          </a:p>
        </p:txBody>
      </p:sp>
    </p:spTree>
    <p:extLst>
      <p:ext uri="{BB962C8B-B14F-4D97-AF65-F5344CB8AC3E}">
        <p14:creationId xmlns:p14="http://schemas.microsoft.com/office/powerpoint/2010/main" val="17619770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DAD9D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9214F-39AC-D24D-95A3-0E66098A5F5A}"/>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x-none"/>
          </a:p>
        </p:txBody>
      </p:sp>
    </p:spTree>
    <p:extLst>
      <p:ext uri="{BB962C8B-B14F-4D97-AF65-F5344CB8AC3E}">
        <p14:creationId xmlns:p14="http://schemas.microsoft.com/office/powerpoint/2010/main" val="254043495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Back page SA">
    <p:spTree>
      <p:nvGrpSpPr>
        <p:cNvPr id="1" name=""/>
        <p:cNvGrpSpPr/>
        <p:nvPr/>
      </p:nvGrpSpPr>
      <p:grpSpPr>
        <a:xfrm>
          <a:off x="0" y="0"/>
          <a:ext cx="0" cy="0"/>
          <a:chOff x="0" y="0"/>
          <a:chExt cx="0" cy="0"/>
        </a:xfrm>
      </p:grpSpPr>
      <p:pic>
        <p:nvPicPr>
          <p:cNvPr id="6" name="Picture 5" descr="Logo&#10;&#10;Description automatically generated">
            <a:extLst>
              <a:ext uri="{FF2B5EF4-FFF2-40B4-BE49-F238E27FC236}">
                <a16:creationId xmlns:a16="http://schemas.microsoft.com/office/drawing/2014/main" id="{2ECB64ED-C0F8-DE4F-B854-B310C751D5E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90839" y="2789674"/>
            <a:ext cx="3010322" cy="1278652"/>
          </a:xfrm>
          <a:prstGeom prst="rect">
            <a:avLst/>
          </a:prstGeom>
        </p:spPr>
      </p:pic>
    </p:spTree>
    <p:extLst>
      <p:ext uri="{BB962C8B-B14F-4D97-AF65-F5344CB8AC3E}">
        <p14:creationId xmlns:p14="http://schemas.microsoft.com/office/powerpoint/2010/main" val="156521659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itle" preserve="1">
  <p:cSld name="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34" name="Picture 33" descr="Logo&#10;&#10;Description automatically generated">
            <a:extLst>
              <a:ext uri="{FF2B5EF4-FFF2-40B4-BE49-F238E27FC236}">
                <a16:creationId xmlns:a16="http://schemas.microsoft.com/office/drawing/2014/main" id="{DE1B2F36-842C-6C44-A472-1E9CD4B7013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1580234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1_cover saudi aramco 1">
    <p:bg>
      <p:bgPr>
        <a:solidFill>
          <a:schemeClr val="accent4"/>
        </a:solidFill>
        <a:effectLst/>
      </p:bgPr>
    </p:bg>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30000"/>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7" name="Picture 6" descr="Logo&#10;&#10;Description automatically generated">
            <a:extLst>
              <a:ext uri="{FF2B5EF4-FFF2-40B4-BE49-F238E27FC236}">
                <a16:creationId xmlns:a16="http://schemas.microsoft.com/office/drawing/2014/main" id="{AC4C5A60-201E-7F47-A5BB-08ED6F944573}"/>
              </a:ext>
            </a:extLst>
          </p:cNvPr>
          <p:cNvPicPr>
            <a:picLocks noChangeAspect="1"/>
          </p:cNvPicPr>
          <p:nvPr userDrawn="1"/>
        </p:nvPicPr>
        <p:blipFill rotWithShape="1">
          <a:blip r:embed="rId4"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15761296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 preserve="1">
  <p:cSld name="2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6" name="Picture 5">
            <a:extLst>
              <a:ext uri="{FF2B5EF4-FFF2-40B4-BE49-F238E27FC236}">
                <a16:creationId xmlns:a16="http://schemas.microsoft.com/office/drawing/2014/main" id="{EE770FE0-791A-2443-B219-80E96310754B}"/>
              </a:ext>
            </a:extLst>
          </p:cNvPr>
          <p:cNvPicPr>
            <a:picLocks noChangeAspect="1"/>
          </p:cNvPicPr>
          <p:nvPr userDrawn="1"/>
        </p:nvPicPr>
        <p:blipFill rotWithShape="1">
          <a:blip r:embed="rId3" cstate="email">
            <a:alphaModFix amt="25000"/>
            <a:extLst>
              <a:ext uri="{28A0092B-C50C-407E-A947-70E740481C1C}">
                <a14:useLocalDpi xmlns:a14="http://schemas.microsoft.com/office/drawing/2010/main"/>
              </a:ext>
            </a:extLst>
          </a:blip>
          <a:srcRect/>
          <a:stretch/>
        </p:blipFill>
        <p:spPr>
          <a:xfrm>
            <a:off x="0" y="4845132"/>
            <a:ext cx="12192000" cy="2012868"/>
          </a:xfrm>
          <a:prstGeom prst="rect">
            <a:avLst/>
          </a:prstGeom>
        </p:spPr>
      </p:pic>
      <p:pic>
        <p:nvPicPr>
          <p:cNvPr id="7" name="Picture 6" descr="Logo&#10;&#10;Description automatically generated">
            <a:extLst>
              <a:ext uri="{FF2B5EF4-FFF2-40B4-BE49-F238E27FC236}">
                <a16:creationId xmlns:a16="http://schemas.microsoft.com/office/drawing/2014/main" id="{5E8041CA-4EA1-E442-A9D0-F4EEA5588C77}"/>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40260085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reserve="1">
  <p:cSld name="9_cover saudi aramco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10" name="Picture 9" descr="Logo&#10;&#10;Description automatically generated">
            <a:extLst>
              <a:ext uri="{FF2B5EF4-FFF2-40B4-BE49-F238E27FC236}">
                <a16:creationId xmlns:a16="http://schemas.microsoft.com/office/drawing/2014/main" id="{E857F10B-E624-E544-AC51-A57B89EF84FE}"/>
              </a:ext>
            </a:extLst>
          </p:cNvPr>
          <p:cNvPicPr>
            <a:picLocks noChangeAspect="1"/>
          </p:cNvPicPr>
          <p:nvPr userDrawn="1"/>
        </p:nvPicPr>
        <p:blipFill rotWithShape="1">
          <a:blip r:embed="rId3"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359984756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11_cover saudi aramco 1">
    <p:bg>
      <p:bgPr>
        <a:solidFill>
          <a:schemeClr val="accent4"/>
        </a:solidFill>
        <a:effectLst/>
      </p:bgPr>
    </p:bg>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30000"/>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7" name="Picture 6" descr="Logo&#10;&#10;Description automatically generated">
            <a:extLst>
              <a:ext uri="{FF2B5EF4-FFF2-40B4-BE49-F238E27FC236}">
                <a16:creationId xmlns:a16="http://schemas.microsoft.com/office/drawing/2014/main" id="{AC4C5A60-201E-7F47-A5BB-08ED6F944573}"/>
              </a:ext>
            </a:extLst>
          </p:cNvPr>
          <p:cNvPicPr>
            <a:picLocks noChangeAspect="1"/>
          </p:cNvPicPr>
          <p:nvPr userDrawn="1"/>
        </p:nvPicPr>
        <p:blipFill rotWithShape="1">
          <a:blip r:embed="rId4"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43119951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itle" preserve="1">
  <p:cSld name="15_cover saudi aramco 1">
    <p:bg>
      <p:bgPr>
        <a:solidFill>
          <a:srgbClr val="0E369A"/>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7" name="Picture 6">
            <a:extLst>
              <a:ext uri="{FF2B5EF4-FFF2-40B4-BE49-F238E27FC236}">
                <a16:creationId xmlns:a16="http://schemas.microsoft.com/office/drawing/2014/main" id="{D21632BF-2198-3E4D-9553-3E73FE614081}"/>
              </a:ext>
            </a:extLst>
          </p:cNvPr>
          <p:cNvPicPr>
            <a:picLocks noChangeAspect="1"/>
          </p:cNvPicPr>
          <p:nvPr userDrawn="1"/>
        </p:nvPicPr>
        <p:blipFill rotWithShape="1">
          <a:blip r:embed="rId3" cstate="email">
            <a:alphaModFix amt="30000"/>
            <a:extLst>
              <a:ext uri="{28A0092B-C50C-407E-A947-70E740481C1C}">
                <a14:useLocalDpi xmlns:a14="http://schemas.microsoft.com/office/drawing/2010/main"/>
              </a:ext>
            </a:extLst>
          </a:blip>
          <a:srcRect/>
          <a:stretch/>
        </p:blipFill>
        <p:spPr>
          <a:xfrm>
            <a:off x="0" y="4845132"/>
            <a:ext cx="12192000" cy="2012868"/>
          </a:xfrm>
          <a:prstGeom prst="rect">
            <a:avLst/>
          </a:prstGeom>
        </p:spPr>
      </p:pic>
      <p:pic>
        <p:nvPicPr>
          <p:cNvPr id="8" name="Picture 7" descr="Logo&#10;&#10;Description automatically generated">
            <a:extLst>
              <a:ext uri="{FF2B5EF4-FFF2-40B4-BE49-F238E27FC236}">
                <a16:creationId xmlns:a16="http://schemas.microsoft.com/office/drawing/2014/main" id="{61965BE5-D421-4F45-88A0-546A83AA9E53}"/>
              </a:ext>
            </a:extLst>
          </p:cNvPr>
          <p:cNvPicPr>
            <a:picLocks noChangeAspect="1"/>
          </p:cNvPicPr>
          <p:nvPr userDrawn="1"/>
        </p:nvPicPr>
        <p:blipFill rotWithShape="1">
          <a:blip r:embed="rId4"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38976925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itle" preserve="1">
  <p:cSld name="4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17" name="Picture 16" descr="A picture containing icon&#10;&#10;Description automatically generated">
            <a:extLst>
              <a:ext uri="{FF2B5EF4-FFF2-40B4-BE49-F238E27FC236}">
                <a16:creationId xmlns:a16="http://schemas.microsoft.com/office/drawing/2014/main" id="{72500BB0-9A22-8B42-98AD-E49CE994A62A}"/>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464636" y="0"/>
            <a:ext cx="12192000" cy="6858000"/>
          </a:xfrm>
          <a:prstGeom prst="rect">
            <a:avLst/>
          </a:prstGeom>
        </p:spPr>
      </p:pic>
    </p:spTree>
    <p:extLst>
      <p:ext uri="{BB962C8B-B14F-4D97-AF65-F5344CB8AC3E}">
        <p14:creationId xmlns:p14="http://schemas.microsoft.com/office/powerpoint/2010/main" val="30333329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10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6" name="Picture 5" descr="A picture containing icon&#10;&#10;Description automatically generated">
            <a:extLst>
              <a:ext uri="{FF2B5EF4-FFF2-40B4-BE49-F238E27FC236}">
                <a16:creationId xmlns:a16="http://schemas.microsoft.com/office/drawing/2014/main" id="{956D2D19-7FA3-0D4B-BD89-8FB6E4E6BBDE}"/>
              </a:ext>
            </a:extLst>
          </p:cNvPr>
          <p:cNvPicPr>
            <a:picLocks noChangeAspect="1"/>
          </p:cNvPicPr>
          <p:nvPr userDrawn="1"/>
        </p:nvPicPr>
        <p:blipFill>
          <a:blip r:embed="rId3" cstate="email">
            <a:alphaModFix amt="25000"/>
            <a:extLst>
              <a:ext uri="{28A0092B-C50C-407E-A947-70E740481C1C}">
                <a14:useLocalDpi xmlns:a14="http://schemas.microsoft.com/office/drawing/2010/main"/>
              </a:ext>
            </a:extLst>
          </a:blip>
          <a:stretch>
            <a:fillRect/>
          </a:stretch>
        </p:blipFill>
        <p:spPr>
          <a:xfrm>
            <a:off x="-9464636" y="0"/>
            <a:ext cx="12192000" cy="6858000"/>
          </a:xfrm>
          <a:prstGeom prst="rect">
            <a:avLst/>
          </a:prstGeom>
        </p:spPr>
      </p:pic>
    </p:spTree>
    <p:extLst>
      <p:ext uri="{BB962C8B-B14F-4D97-AF65-F5344CB8AC3E}">
        <p14:creationId xmlns:p14="http://schemas.microsoft.com/office/powerpoint/2010/main" val="4924762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itle" preserve="1">
  <p:cSld name="12_cover saudi aramco 1">
    <p:bg>
      <p:bgPr>
        <a:solidFill>
          <a:srgbClr val="90BA38"/>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58050"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758051"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38439323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itle" preserve="1">
  <p:cSld name="13_cover saudi aramco 1">
    <p:bg>
      <p:bgPr>
        <a:solidFill>
          <a:srgbClr val="90BA38"/>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C3C5491E-CCE9-6D40-866C-218BFB4409FD}"/>
              </a:ext>
            </a:extLst>
          </p:cNvPr>
          <p:cNvPicPr>
            <a:picLocks noChangeAspect="1"/>
          </p:cNvPicPr>
          <p:nvPr userDrawn="1"/>
        </p:nvPicPr>
        <p:blipFill rotWithShape="1">
          <a:blip r:embed="rId3" cstate="email">
            <a:alphaModFix amt="30000"/>
            <a:extLst>
              <a:ext uri="{28A0092B-C50C-407E-A947-70E740481C1C}">
                <a14:useLocalDpi xmlns:a14="http://schemas.microsoft.com/office/drawing/2010/main"/>
              </a:ext>
            </a:extLst>
          </a:blip>
          <a:srcRect/>
          <a:stretch/>
        </p:blipFill>
        <p:spPr>
          <a:xfrm>
            <a:off x="0" y="0"/>
            <a:ext cx="2727364" cy="6858000"/>
          </a:xfrm>
          <a:prstGeom prst="rect">
            <a:avLst/>
          </a:prstGeom>
        </p:spPr>
      </p:pic>
    </p:spTree>
    <p:extLst>
      <p:ext uri="{BB962C8B-B14F-4D97-AF65-F5344CB8AC3E}">
        <p14:creationId xmlns:p14="http://schemas.microsoft.com/office/powerpoint/2010/main" val="305844288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itle" preserve="1">
  <p:cSld name="14_cover saudi aramco 1">
    <p:bg>
      <p:bgPr>
        <a:solidFill>
          <a:schemeClr val="accent2"/>
        </a:solidFill>
        <a:effectLst/>
      </p:bgPr>
    </p:bg>
    <p:spTree>
      <p:nvGrpSpPr>
        <p:cNvPr id="1" name=""/>
        <p:cNvGrpSpPr/>
        <p:nvPr/>
      </p:nvGrpSpPr>
      <p:grpSpPr>
        <a:xfrm>
          <a:off x="0" y="0"/>
          <a:ext cx="0" cy="0"/>
          <a:chOff x="0" y="0"/>
          <a:chExt cx="0" cy="0"/>
        </a:xfrm>
      </p:grpSpPr>
      <p:pic>
        <p:nvPicPr>
          <p:cNvPr id="11" name="Picture 10" descr="A picture containing icon&#10;&#10;Description automatically generated">
            <a:extLst>
              <a:ext uri="{FF2B5EF4-FFF2-40B4-BE49-F238E27FC236}">
                <a16:creationId xmlns:a16="http://schemas.microsoft.com/office/drawing/2014/main" id="{58A682DA-DC4E-3943-9927-D2C447613377}"/>
              </a:ext>
            </a:extLst>
          </p:cNvPr>
          <p:cNvPicPr>
            <a:picLocks noChangeAspect="1"/>
          </p:cNvPicPr>
          <p:nvPr userDrawn="1"/>
        </p:nvPicPr>
        <p:blipFill rotWithShape="1">
          <a:blip r:embed="rId2" cstate="email">
            <a:alphaModFix amt="30000"/>
            <a:extLst>
              <a:ext uri="{28A0092B-C50C-407E-A947-70E740481C1C}">
                <a14:useLocalDpi xmlns:a14="http://schemas.microsoft.com/office/drawing/2010/main"/>
              </a:ext>
            </a:extLst>
          </a:blip>
          <a:srcRect/>
          <a:stretch/>
        </p:blipFill>
        <p:spPr>
          <a:xfrm>
            <a:off x="8775076" y="21195"/>
            <a:ext cx="3416924" cy="8591910"/>
          </a:xfrm>
          <a:prstGeom prst="rect">
            <a:avLst/>
          </a:prstGeom>
        </p:spPr>
      </p:pic>
      <p:sp>
        <p:nvSpPr>
          <p:cNvPr id="2" name="Title 1"/>
          <p:cNvSpPr>
            <a:spLocks noGrp="1"/>
          </p:cNvSpPr>
          <p:nvPr userDrawn="1">
            <p:ph type="ctrTitle" hasCustomPrompt="1"/>
          </p:nvPr>
        </p:nvSpPr>
        <p:spPr>
          <a:xfrm>
            <a:off x="986191"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986192"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139644280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itle" preserve="1">
  <p:cSld name="1_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25000"/>
            <a:extLst>
              <a:ext uri="{28A0092B-C50C-407E-A947-70E740481C1C}">
                <a14:useLocalDpi xmlns:a14="http://schemas.microsoft.com/office/drawing/2010/main"/>
              </a:ext>
            </a:extLst>
          </a:blip>
          <a:srcRect/>
          <a:stretch/>
        </p:blipFill>
        <p:spPr>
          <a:xfrm>
            <a:off x="0" y="4845132"/>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pic>
        <p:nvPicPr>
          <p:cNvPr id="8" name="Picture 7" descr="Logo&#10;&#10;Description automatically generated">
            <a:extLst>
              <a:ext uri="{FF2B5EF4-FFF2-40B4-BE49-F238E27FC236}">
                <a16:creationId xmlns:a16="http://schemas.microsoft.com/office/drawing/2014/main" id="{B237E18D-579E-EF48-9592-1A7AA828C25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37478995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15_cover saudi aramco 1">
    <p:bg>
      <p:bgPr>
        <a:solidFill>
          <a:srgbClr val="0E369A"/>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0D1DB5F8-D092-4048-BCFF-8764D7DE3B1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079677" y="-121024"/>
            <a:ext cx="1061662" cy="1612668"/>
          </a:xfrm>
          <a:prstGeom prst="rect">
            <a:avLst/>
          </a:prstGeom>
        </p:spPr>
      </p:pic>
      <p:pic>
        <p:nvPicPr>
          <p:cNvPr id="7" name="Picture 6">
            <a:extLst>
              <a:ext uri="{FF2B5EF4-FFF2-40B4-BE49-F238E27FC236}">
                <a16:creationId xmlns:a16="http://schemas.microsoft.com/office/drawing/2014/main" id="{D21632BF-2198-3E4D-9553-3E73FE614081}"/>
              </a:ext>
            </a:extLst>
          </p:cNvPr>
          <p:cNvPicPr>
            <a:picLocks noChangeAspect="1"/>
          </p:cNvPicPr>
          <p:nvPr userDrawn="1"/>
        </p:nvPicPr>
        <p:blipFill rotWithShape="1">
          <a:blip r:embed="rId3" cstate="email">
            <a:alphaModFix amt="30000"/>
            <a:extLst>
              <a:ext uri="{28A0092B-C50C-407E-A947-70E740481C1C}">
                <a14:useLocalDpi xmlns:a14="http://schemas.microsoft.com/office/drawing/2010/main"/>
              </a:ext>
            </a:extLst>
          </a:blip>
          <a:srcRect/>
          <a:stretch/>
        </p:blipFill>
        <p:spPr>
          <a:xfrm>
            <a:off x="0" y="4845132"/>
            <a:ext cx="12192000" cy="2012868"/>
          </a:xfrm>
          <a:prstGeom prst="rect">
            <a:avLst/>
          </a:prstGeom>
        </p:spPr>
      </p:pic>
      <p:pic>
        <p:nvPicPr>
          <p:cNvPr id="8" name="Picture 7" descr="Logo&#10;&#10;Description automatically generated">
            <a:extLst>
              <a:ext uri="{FF2B5EF4-FFF2-40B4-BE49-F238E27FC236}">
                <a16:creationId xmlns:a16="http://schemas.microsoft.com/office/drawing/2014/main" id="{61965BE5-D421-4F45-88A0-546A83AA9E53}"/>
              </a:ext>
            </a:extLst>
          </p:cNvPr>
          <p:cNvPicPr>
            <a:picLocks noChangeAspect="1"/>
          </p:cNvPicPr>
          <p:nvPr userDrawn="1"/>
        </p:nvPicPr>
        <p:blipFill rotWithShape="1">
          <a:blip r:embed="rId4" cstate="email">
            <a:biLevel thresh="25000"/>
            <a:extLst>
              <a:ext uri="{28A0092B-C50C-407E-A947-70E740481C1C}">
                <a14:useLocalDpi xmlns:a14="http://schemas.microsoft.com/office/drawing/2010/main"/>
              </a:ext>
            </a:extLst>
          </a:blip>
          <a:srcRect/>
          <a:stretch/>
        </p:blipFill>
        <p:spPr>
          <a:xfrm>
            <a:off x="9500261" y="205129"/>
            <a:ext cx="1579416" cy="1054980"/>
          </a:xfrm>
          <a:prstGeom prst="rect">
            <a:avLst/>
          </a:prstGeom>
        </p:spPr>
      </p:pic>
    </p:spTree>
    <p:extLst>
      <p:ext uri="{BB962C8B-B14F-4D97-AF65-F5344CB8AC3E}">
        <p14:creationId xmlns:p14="http://schemas.microsoft.com/office/powerpoint/2010/main" val="136181523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itle" preserve="1">
  <p:cSld name="5_cover saudi aramco 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FDF6FF03-90B8-4341-A457-5E9BDB13D866}"/>
              </a:ext>
            </a:extLst>
          </p:cNvPr>
          <p:cNvPicPr>
            <a:picLocks noChangeAspect="1"/>
          </p:cNvPicPr>
          <p:nvPr userDrawn="1"/>
        </p:nvPicPr>
        <p:blipFill rotWithShape="1">
          <a:blip r:embed="rId2" cstate="email">
            <a:alphaModFix amt="25000"/>
            <a:extLst>
              <a:ext uri="{28A0092B-C50C-407E-A947-70E740481C1C}">
                <a14:useLocalDpi xmlns:a14="http://schemas.microsoft.com/office/drawing/2010/main"/>
              </a:ext>
            </a:extLst>
          </a:blip>
          <a:srcRect/>
          <a:stretch/>
        </p:blipFill>
        <p:spPr>
          <a:xfrm>
            <a:off x="0" y="4857007"/>
            <a:ext cx="12192000" cy="2012868"/>
          </a:xfrm>
          <a:prstGeom prst="rect">
            <a:avLst/>
          </a:prstGeom>
        </p:spPr>
      </p:pic>
      <p:sp>
        <p:nvSpPr>
          <p:cNvPr id="2" name="Title 1"/>
          <p:cNvSpPr>
            <a:spLocks noGrp="1"/>
          </p:cNvSpPr>
          <p:nvPr userDrawn="1">
            <p:ph type="ctrTitle" hasCustomPrompt="1"/>
          </p:nvPr>
        </p:nvSpPr>
        <p:spPr>
          <a:xfrm>
            <a:off x="820724" y="1778387"/>
            <a:ext cx="10974916"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20725" y="3641577"/>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11079677" y="205129"/>
            <a:ext cx="904315" cy="1054980"/>
          </a:xfrm>
          <a:prstGeom prst="rect">
            <a:avLst/>
          </a:prstGeom>
        </p:spPr>
      </p:pic>
    </p:spTree>
    <p:extLst>
      <p:ext uri="{BB962C8B-B14F-4D97-AF65-F5344CB8AC3E}">
        <p14:creationId xmlns:p14="http://schemas.microsoft.com/office/powerpoint/2010/main" val="927778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itle" preserve="1">
  <p:cSld name="7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4D0574D7-3BB1-684C-9E31-9220B8AA4E52}"/>
              </a:ext>
            </a:extLst>
          </p:cNvPr>
          <p:cNvPicPr>
            <a:picLocks noChangeAspect="1"/>
          </p:cNvPicPr>
          <p:nvPr userDrawn="1"/>
        </p:nvPicPr>
        <p:blipFill rotWithShape="1">
          <a:blip r:embed="rId3" cstate="email">
            <a:alphaModFix amt="25000"/>
            <a:extLst>
              <a:ext uri="{28A0092B-C50C-407E-A947-70E740481C1C}">
                <a14:useLocalDpi xmlns:a14="http://schemas.microsoft.com/office/drawing/2010/main"/>
              </a:ext>
            </a:extLst>
          </a:blip>
          <a:srcRect/>
          <a:stretch/>
        </p:blipFill>
        <p:spPr>
          <a:xfrm>
            <a:off x="-11875" y="0"/>
            <a:ext cx="2909454" cy="7315868"/>
          </a:xfrm>
          <a:prstGeom prst="rect">
            <a:avLst/>
          </a:prstGeom>
        </p:spPr>
      </p:pic>
    </p:spTree>
    <p:extLst>
      <p:ext uri="{BB962C8B-B14F-4D97-AF65-F5344CB8AC3E}">
        <p14:creationId xmlns:p14="http://schemas.microsoft.com/office/powerpoint/2010/main" val="344849044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6_cover saudi aramco 1">
    <p:spTree>
      <p:nvGrpSpPr>
        <p:cNvPr id="1" name=""/>
        <p:cNvGrpSpPr/>
        <p:nvPr/>
      </p:nvGrpSpPr>
      <p:grpSpPr>
        <a:xfrm>
          <a:off x="0" y="0"/>
          <a:ext cx="0" cy="0"/>
          <a:chOff x="0" y="0"/>
          <a:chExt cx="0" cy="0"/>
        </a:xfrm>
      </p:grpSpPr>
      <p:pic>
        <p:nvPicPr>
          <p:cNvPr id="6" name="Picture 5" descr="A picture containing icon&#10;&#10;Description automatically generated">
            <a:extLst>
              <a:ext uri="{FF2B5EF4-FFF2-40B4-BE49-F238E27FC236}">
                <a16:creationId xmlns:a16="http://schemas.microsoft.com/office/drawing/2014/main" id="{960CD815-0E55-D746-9005-4000F2BC78F7}"/>
              </a:ext>
            </a:extLst>
          </p:cNvPr>
          <p:cNvPicPr>
            <a:picLocks noChangeAspect="1"/>
          </p:cNvPicPr>
          <p:nvPr userDrawn="1"/>
        </p:nvPicPr>
        <p:blipFill rotWithShape="1">
          <a:blip r:embed="rId2" cstate="email">
            <a:alphaModFix amt="10000"/>
            <a:extLst>
              <a:ext uri="{28A0092B-C50C-407E-A947-70E740481C1C}">
                <a14:useLocalDpi xmlns:a14="http://schemas.microsoft.com/office/drawing/2010/main"/>
              </a:ext>
            </a:extLst>
          </a:blip>
          <a:srcRect/>
          <a:stretch/>
        </p:blipFill>
        <p:spPr>
          <a:xfrm>
            <a:off x="8633361" y="0"/>
            <a:ext cx="3558639" cy="6858000"/>
          </a:xfrm>
          <a:prstGeom prst="rect">
            <a:avLst/>
          </a:prstGeom>
        </p:spPr>
      </p:pic>
      <p:sp>
        <p:nvSpPr>
          <p:cNvPr id="2" name="Title 1"/>
          <p:cNvSpPr>
            <a:spLocks noGrp="1"/>
          </p:cNvSpPr>
          <p:nvPr userDrawn="1">
            <p:ph type="ctrTitle" hasCustomPrompt="1"/>
          </p:nvPr>
        </p:nvSpPr>
        <p:spPr>
          <a:xfrm>
            <a:off x="856350" y="3179618"/>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856351" y="5042808"/>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spTree>
    <p:extLst>
      <p:ext uri="{BB962C8B-B14F-4D97-AF65-F5344CB8AC3E}">
        <p14:creationId xmlns:p14="http://schemas.microsoft.com/office/powerpoint/2010/main" val="249000015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itle" preserve="1">
  <p:cSld name="8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10" name="Picture 9">
            <a:extLst>
              <a:ext uri="{FF2B5EF4-FFF2-40B4-BE49-F238E27FC236}">
                <a16:creationId xmlns:a16="http://schemas.microsoft.com/office/drawing/2014/main" id="{F51B4B12-1D28-4247-9B5B-A029BCF20BB3}"/>
              </a:ext>
            </a:extLst>
          </p:cNvPr>
          <p:cNvPicPr>
            <a:picLocks noChangeAspect="1"/>
          </p:cNvPicPr>
          <p:nvPr userDrawn="1"/>
        </p:nvPicPr>
        <p:blipFill rotWithShape="1">
          <a:blip r:embed="rId3" cstate="screen">
            <a:alphaModFix amt="20000"/>
            <a:extLst>
              <a:ext uri="{28A0092B-C50C-407E-A947-70E740481C1C}">
                <a14:useLocalDpi xmlns:a14="http://schemas.microsoft.com/office/drawing/2010/main"/>
              </a:ext>
            </a:extLst>
          </a:blip>
          <a:srcRect t="-549"/>
          <a:stretch/>
        </p:blipFill>
        <p:spPr>
          <a:xfrm>
            <a:off x="-11874" y="-47501"/>
            <a:ext cx="2916276" cy="4928260"/>
          </a:xfrm>
          <a:prstGeom prst="rect">
            <a:avLst/>
          </a:prstGeom>
        </p:spPr>
      </p:pic>
    </p:spTree>
    <p:extLst>
      <p:ext uri="{BB962C8B-B14F-4D97-AF65-F5344CB8AC3E}">
        <p14:creationId xmlns:p14="http://schemas.microsoft.com/office/powerpoint/2010/main" val="278329429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7261F0E5-C61D-FABB-CFD1-400D563538F2}"/>
              </a:ext>
            </a:extLst>
          </p:cNvPr>
          <p:cNvSpPr>
            <a:spLocks noGrp="1"/>
          </p:cNvSpPr>
          <p:nvPr>
            <p:ph type="title"/>
          </p:nvPr>
        </p:nvSpPr>
        <p:spPr>
          <a:xfrm>
            <a:off x="523519" y="274639"/>
            <a:ext cx="11176312" cy="824221"/>
          </a:xfrm>
          <a:prstGeom prst="rect">
            <a:avLst/>
          </a:prstGeom>
        </p:spPr>
        <p:txBody>
          <a:bodyPr vert="horz" lIns="0" tIns="45720" rIns="0" bIns="45720" rtlCol="0" anchor="t">
            <a:noAutofit/>
          </a:bodyPr>
          <a:lstStyle/>
          <a:p>
            <a:r>
              <a:rPr lang="en-US"/>
              <a:t>Click to edit Master title style</a:t>
            </a:r>
          </a:p>
        </p:txBody>
      </p:sp>
    </p:spTree>
    <p:extLst>
      <p:ext uri="{BB962C8B-B14F-4D97-AF65-F5344CB8AC3E}">
        <p14:creationId xmlns:p14="http://schemas.microsoft.com/office/powerpoint/2010/main" val="77619446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extLst>
      <p:ext uri="{BB962C8B-B14F-4D97-AF65-F5344CB8AC3E}">
        <p14:creationId xmlns:p14="http://schemas.microsoft.com/office/powerpoint/2010/main" val="341836741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28660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523518" y="1480499"/>
            <a:ext cx="11088515" cy="4566704"/>
          </a:xfrm>
        </p:spPr>
        <p:txBody>
          <a:bodyPr/>
          <a:lstStyle>
            <a:lvl1pPr marL="457200" indent="-457200">
              <a:spcBef>
                <a:spcPts val="1400"/>
              </a:spcBef>
              <a:buFont typeface="+mj-lt"/>
              <a:buAutoNum type="arabicPeriod"/>
              <a:defRPr sz="20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p:txBody>
      </p:sp>
      <p:sp>
        <p:nvSpPr>
          <p:cNvPr id="15" name="Title Placeholder 1">
            <a:extLst>
              <a:ext uri="{FF2B5EF4-FFF2-40B4-BE49-F238E27FC236}">
                <a16:creationId xmlns:a16="http://schemas.microsoft.com/office/drawing/2014/main" id="{873A9393-24F1-93EC-9597-BDE975418E98}"/>
              </a:ext>
            </a:extLst>
          </p:cNvPr>
          <p:cNvSpPr>
            <a:spLocks noGrp="1"/>
          </p:cNvSpPr>
          <p:nvPr>
            <p:ph type="title"/>
          </p:nvPr>
        </p:nvSpPr>
        <p:spPr>
          <a:xfrm>
            <a:off x="523519" y="274639"/>
            <a:ext cx="11176312" cy="824221"/>
          </a:xfrm>
          <a:prstGeom prst="rect">
            <a:avLst/>
          </a:prstGeom>
        </p:spPr>
        <p:txBody>
          <a:bodyPr vert="horz" lIns="0" tIns="45720" rIns="0" bIns="45720" rtlCol="0" anchor="t">
            <a:noAutofit/>
          </a:bodyPr>
          <a:lstStyle/>
          <a:p>
            <a:r>
              <a:rPr lang="en-US"/>
              <a:t>Click to edit Master title style</a:t>
            </a:r>
          </a:p>
        </p:txBody>
      </p:sp>
    </p:spTree>
    <p:extLst>
      <p:ext uri="{BB962C8B-B14F-4D97-AF65-F5344CB8AC3E}">
        <p14:creationId xmlns:p14="http://schemas.microsoft.com/office/powerpoint/2010/main" val="220105858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3"/>
        </a:solidFill>
        <a:effectLst/>
      </p:bgPr>
    </p:bg>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A00E507F-D9DA-312B-33AC-9731826644A4}"/>
              </a:ext>
            </a:extLst>
          </p:cNvPr>
          <p:cNvSpPr>
            <a:spLocks noGrp="1"/>
          </p:cNvSpPr>
          <p:nvPr>
            <p:ph type="title"/>
          </p:nvPr>
        </p:nvSpPr>
        <p:spPr>
          <a:xfrm>
            <a:off x="523519" y="274639"/>
            <a:ext cx="11176312" cy="824221"/>
          </a:xfrm>
          <a:prstGeom prst="rect">
            <a:avLst/>
          </a:prstGeom>
        </p:spPr>
        <p:txBody>
          <a:bodyPr vert="horz" lIns="0" tIns="45720" rIns="0" bIns="45720" rtlCol="0" anchor="t">
            <a:noAutofit/>
          </a:bodyPr>
          <a:lstStyle/>
          <a:p>
            <a:r>
              <a:rPr lang="en-US"/>
              <a:t>Click to edit Master title style</a:t>
            </a:r>
          </a:p>
        </p:txBody>
      </p:sp>
    </p:spTree>
    <p:extLst>
      <p:ext uri="{BB962C8B-B14F-4D97-AF65-F5344CB8AC3E}">
        <p14:creationId xmlns:p14="http://schemas.microsoft.com/office/powerpoint/2010/main" val="121108413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Back page SA">
    <p:spTree>
      <p:nvGrpSpPr>
        <p:cNvPr id="1" name=""/>
        <p:cNvGrpSpPr/>
        <p:nvPr/>
      </p:nvGrpSpPr>
      <p:grpSpPr>
        <a:xfrm>
          <a:off x="0" y="0"/>
          <a:ext cx="0" cy="0"/>
          <a:chOff x="0" y="0"/>
          <a:chExt cx="0" cy="0"/>
        </a:xfrm>
      </p:grpSpPr>
      <p:pic>
        <p:nvPicPr>
          <p:cNvPr id="6" name="Picture 5" descr="Logo&#10;&#10;Description automatically generated">
            <a:extLst>
              <a:ext uri="{FF2B5EF4-FFF2-40B4-BE49-F238E27FC236}">
                <a16:creationId xmlns:a16="http://schemas.microsoft.com/office/drawing/2014/main" id="{2ECB64ED-C0F8-DE4F-B854-B310C751D5E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90839" y="2789674"/>
            <a:ext cx="3010322" cy="1278652"/>
          </a:xfrm>
          <a:prstGeom prst="rect">
            <a:avLst/>
          </a:prstGeom>
        </p:spPr>
      </p:pic>
    </p:spTree>
    <p:extLst>
      <p:ext uri="{BB962C8B-B14F-4D97-AF65-F5344CB8AC3E}">
        <p14:creationId xmlns:p14="http://schemas.microsoft.com/office/powerpoint/2010/main" val="4034463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4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17" name="Picture 16" descr="A picture containing icon&#10;&#10;Description automatically generated">
            <a:extLst>
              <a:ext uri="{FF2B5EF4-FFF2-40B4-BE49-F238E27FC236}">
                <a16:creationId xmlns:a16="http://schemas.microsoft.com/office/drawing/2014/main" id="{72500BB0-9A22-8B42-98AD-E49CE994A62A}"/>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464636" y="0"/>
            <a:ext cx="12192000" cy="6858000"/>
          </a:xfrm>
          <a:prstGeom prst="rect">
            <a:avLst/>
          </a:prstGeom>
        </p:spPr>
      </p:pic>
    </p:spTree>
    <p:extLst>
      <p:ext uri="{BB962C8B-B14F-4D97-AF65-F5344CB8AC3E}">
        <p14:creationId xmlns:p14="http://schemas.microsoft.com/office/powerpoint/2010/main" val="270075272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4" name="Object 3" hidden="1"/>
                      <p:cNvPicPr/>
                      <p:nvPr/>
                    </p:nvPicPr>
                    <p:blipFill>
                      <a:blip r:embed="rId4"/>
                      <a:stretch>
                        <a:fillRect/>
                      </a:stretch>
                    </p:blipFill>
                    <p:spPr>
                      <a:xfrm>
                        <a:off x="2118" y="1589"/>
                        <a:ext cx="2116" cy="1587"/>
                      </a:xfrm>
                      <a:prstGeom prst="rect">
                        <a:avLst/>
                      </a:prstGeom>
                    </p:spPr>
                  </p:pic>
                </p:oleObj>
              </mc:Fallback>
            </mc:AlternateContent>
          </a:graphicData>
        </a:graphic>
      </p:graphicFrame>
      <p:sp>
        <p:nvSpPr>
          <p:cNvPr id="5" name="Title Placeholder 1">
            <a:extLst>
              <a:ext uri="{FF2B5EF4-FFF2-40B4-BE49-F238E27FC236}">
                <a16:creationId xmlns:a16="http://schemas.microsoft.com/office/drawing/2014/main" id="{031EAA9D-7BAC-1CF1-6DE5-FD862F6BCD16}"/>
              </a:ext>
            </a:extLst>
          </p:cNvPr>
          <p:cNvSpPr>
            <a:spLocks noGrp="1"/>
          </p:cNvSpPr>
          <p:nvPr>
            <p:ph type="title"/>
          </p:nvPr>
        </p:nvSpPr>
        <p:spPr>
          <a:xfrm>
            <a:off x="523519" y="274639"/>
            <a:ext cx="11176312" cy="824221"/>
          </a:xfrm>
          <a:prstGeom prst="rect">
            <a:avLst/>
          </a:prstGeom>
        </p:spPr>
        <p:txBody>
          <a:bodyPr vert="horz" lIns="0" tIns="45720" rIns="0" bIns="45720" rtlCol="0" anchor="t">
            <a:noAutofit/>
          </a:bodyPr>
          <a:lstStyle/>
          <a:p>
            <a:r>
              <a:rPr lang="en-US"/>
              <a:t>Click to edit Master title style</a:t>
            </a:r>
          </a:p>
        </p:txBody>
      </p:sp>
    </p:spTree>
    <p:extLst>
      <p:ext uri="{BB962C8B-B14F-4D97-AF65-F5344CB8AC3E}">
        <p14:creationId xmlns:p14="http://schemas.microsoft.com/office/powerpoint/2010/main" val="2139664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10_cover saudi aramco 1">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tx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rgbClr val="55565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descr="Logo&#10;&#10;Description automatically generated">
            <a:extLst>
              <a:ext uri="{FF2B5EF4-FFF2-40B4-BE49-F238E27FC236}">
                <a16:creationId xmlns:a16="http://schemas.microsoft.com/office/drawing/2014/main" id="{71EFCC7B-9412-284F-8DAD-AFA989DA81C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205129"/>
            <a:ext cx="2483732" cy="1054980"/>
          </a:xfrm>
          <a:prstGeom prst="rect">
            <a:avLst/>
          </a:prstGeom>
        </p:spPr>
      </p:pic>
      <p:pic>
        <p:nvPicPr>
          <p:cNvPr id="6" name="Picture 5" descr="A picture containing icon&#10;&#10;Description automatically generated">
            <a:extLst>
              <a:ext uri="{FF2B5EF4-FFF2-40B4-BE49-F238E27FC236}">
                <a16:creationId xmlns:a16="http://schemas.microsoft.com/office/drawing/2014/main" id="{956D2D19-7FA3-0D4B-BD89-8FB6E4E6BBDE}"/>
              </a:ext>
            </a:extLst>
          </p:cNvPr>
          <p:cNvPicPr>
            <a:picLocks noChangeAspect="1"/>
          </p:cNvPicPr>
          <p:nvPr userDrawn="1"/>
        </p:nvPicPr>
        <p:blipFill>
          <a:blip r:embed="rId3" cstate="email">
            <a:alphaModFix amt="25000"/>
            <a:extLst>
              <a:ext uri="{28A0092B-C50C-407E-A947-70E740481C1C}">
                <a14:useLocalDpi xmlns:a14="http://schemas.microsoft.com/office/drawing/2010/main"/>
              </a:ext>
            </a:extLst>
          </a:blip>
          <a:stretch>
            <a:fillRect/>
          </a:stretch>
        </p:blipFill>
        <p:spPr>
          <a:xfrm>
            <a:off x="-9464636" y="0"/>
            <a:ext cx="12192000" cy="6858000"/>
          </a:xfrm>
          <a:prstGeom prst="rect">
            <a:avLst/>
          </a:prstGeom>
        </p:spPr>
      </p:pic>
    </p:spTree>
    <p:extLst>
      <p:ext uri="{BB962C8B-B14F-4D97-AF65-F5344CB8AC3E}">
        <p14:creationId xmlns:p14="http://schemas.microsoft.com/office/powerpoint/2010/main" val="710896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12_cover saudi aramco 1">
    <p:bg>
      <p:bgPr>
        <a:solidFill>
          <a:srgbClr val="90BA38"/>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58050"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758051"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spTree>
    <p:extLst>
      <p:ext uri="{BB962C8B-B14F-4D97-AF65-F5344CB8AC3E}">
        <p14:creationId xmlns:p14="http://schemas.microsoft.com/office/powerpoint/2010/main" val="3259126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3_cover saudi aramco 1">
    <p:bg>
      <p:bgPr>
        <a:solidFill>
          <a:srgbClr val="90BA38"/>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3290792" y="3429000"/>
            <a:ext cx="7788885" cy="1776301"/>
          </a:xfrm>
        </p:spPr>
        <p:txBody>
          <a:bodyPr/>
          <a:lstStyle>
            <a:lvl1pPr>
              <a:defRPr sz="5000">
                <a:solidFill>
                  <a:schemeClr val="bg1"/>
                </a:solidFill>
              </a:defRPr>
            </a:lvl1pPr>
          </a:lstStyle>
          <a:p>
            <a:r>
              <a:rPr lang="en-US"/>
              <a:t>click to edit master title style</a:t>
            </a:r>
          </a:p>
        </p:txBody>
      </p:sp>
      <p:sp>
        <p:nvSpPr>
          <p:cNvPr id="3" name="Subtitle 2"/>
          <p:cNvSpPr>
            <a:spLocks noGrp="1"/>
          </p:cNvSpPr>
          <p:nvPr userDrawn="1">
            <p:ph type="subTitle" idx="1" hasCustomPrompt="1"/>
          </p:nvPr>
        </p:nvSpPr>
        <p:spPr>
          <a:xfrm>
            <a:off x="3290793" y="5292190"/>
            <a:ext cx="5484283" cy="685277"/>
          </a:xfrm>
        </p:spPr>
        <p:txBody>
          <a:bodyPr/>
          <a:lstStyle>
            <a:lvl1pPr marL="0" indent="0" algn="l">
              <a:buNone/>
              <a:defRPr sz="1200" b="1" cap="none">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143AD43E-CEEC-B34B-A794-67E3524BBC5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500261" y="-121024"/>
            <a:ext cx="2641078" cy="1612668"/>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C3C5491E-CCE9-6D40-866C-218BFB4409FD}"/>
              </a:ext>
            </a:extLst>
          </p:cNvPr>
          <p:cNvPicPr>
            <a:picLocks noChangeAspect="1"/>
          </p:cNvPicPr>
          <p:nvPr userDrawn="1"/>
        </p:nvPicPr>
        <p:blipFill rotWithShape="1">
          <a:blip r:embed="rId3" cstate="email">
            <a:alphaModFix amt="30000"/>
            <a:extLst>
              <a:ext uri="{28A0092B-C50C-407E-A947-70E740481C1C}">
                <a14:useLocalDpi xmlns:a14="http://schemas.microsoft.com/office/drawing/2010/main"/>
              </a:ext>
            </a:extLst>
          </a:blip>
          <a:srcRect/>
          <a:stretch/>
        </p:blipFill>
        <p:spPr>
          <a:xfrm>
            <a:off x="0" y="0"/>
            <a:ext cx="2727364" cy="6858000"/>
          </a:xfrm>
          <a:prstGeom prst="rect">
            <a:avLst/>
          </a:prstGeom>
        </p:spPr>
      </p:pic>
    </p:spTree>
    <p:extLst>
      <p:ext uri="{BB962C8B-B14F-4D97-AF65-F5344CB8AC3E}">
        <p14:creationId xmlns:p14="http://schemas.microsoft.com/office/powerpoint/2010/main" val="347331302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oleObject" Target="../embeddings/oleObject2.bin"/><Relationship Id="rId3" Type="http://schemas.openxmlformats.org/officeDocument/2006/relationships/slideLayout" Target="../slideLayouts/slideLayout41.xml"/><Relationship Id="rId21" Type="http://schemas.openxmlformats.org/officeDocument/2006/relationships/slideLayout" Target="../slideLayouts/slideLayout59.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image" Target="../media/image28.png"/><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tags" Target="../tags/tag2.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theme" Target="../theme/theme2.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4176AB64-D633-4331-8369-D879B5CA5DE6}"/>
              </a:ext>
            </a:extLst>
          </p:cNvPr>
          <p:cNvGraphicFramePr>
            <a:graphicFrameLocks noChangeAspect="1"/>
          </p:cNvGraphicFramePr>
          <p:nvPr userDrawn="1">
            <p:custDataLst>
              <p:tags r:id="rId40"/>
            </p:custDataLst>
            <p:extLst>
              <p:ext uri="{D42A27DB-BD31-4B8C-83A1-F6EECF244321}">
                <p14:modId xmlns:p14="http://schemas.microsoft.com/office/powerpoint/2010/main" val="32155691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1" imgW="395" imgH="396" progId="TCLayout.ActiveDocument.1">
                  <p:embed/>
                </p:oleObj>
              </mc:Choice>
              <mc:Fallback>
                <p:oleObj name="think-cell Slide" r:id="rId41" imgW="395" imgH="396" progId="TCLayout.ActiveDocument.1">
                  <p:embed/>
                  <p:pic>
                    <p:nvPicPr>
                      <p:cNvPr id="5" name="Object 4" hidden="1">
                        <a:extLst>
                          <a:ext uri="{FF2B5EF4-FFF2-40B4-BE49-F238E27FC236}">
                            <a16:creationId xmlns:a16="http://schemas.microsoft.com/office/drawing/2014/main" id="{4176AB64-D633-4331-8369-D879B5CA5DE6}"/>
                          </a:ext>
                        </a:extLst>
                      </p:cNvPr>
                      <p:cNvPicPr/>
                      <p:nvPr/>
                    </p:nvPicPr>
                    <p:blipFill>
                      <a:blip r:embed="rId42"/>
                      <a:stretch>
                        <a:fillRect/>
                      </a:stretch>
                    </p:blipFill>
                    <p:spPr>
                      <a:xfrm>
                        <a:off x="1588" y="1588"/>
                        <a:ext cx="1588" cy="1588"/>
                      </a:xfrm>
                      <a:prstGeom prst="rect">
                        <a:avLst/>
                      </a:prstGeom>
                    </p:spPr>
                  </p:pic>
                </p:oleObj>
              </mc:Fallback>
            </mc:AlternateContent>
          </a:graphicData>
        </a:graphic>
      </p:graphicFrame>
      <p:sp>
        <p:nvSpPr>
          <p:cNvPr id="10" name="TextBox 9"/>
          <p:cNvSpPr txBox="1"/>
          <p:nvPr/>
        </p:nvSpPr>
        <p:spPr>
          <a:xfrm>
            <a:off x="11242079" y="6608386"/>
            <a:ext cx="356840" cy="224588"/>
          </a:xfrm>
          <a:prstGeom prst="rect">
            <a:avLst/>
          </a:prstGeom>
        </p:spPr>
        <p:txBody>
          <a:bodyPr vert="horz" lIns="0" tIns="45720" rIns="0" bIns="45720" rtlCol="0" anchor="ctr"/>
          <a:lstStyle>
            <a:defPPr>
              <a:defRPr lang="en-US"/>
            </a:defPPr>
            <a:lvl1pPr algn="r">
              <a:defRPr sz="800"/>
            </a:lvl1pPr>
          </a:lstStyle>
          <a:p>
            <a:pPr lvl="0" algn="r"/>
            <a:fld id="{965A9741-32FB-9942-AAE4-37C9D12D3D1F}" type="slidenum">
              <a:rPr lang="en-US" sz="1100" b="0" smtClean="0">
                <a:solidFill>
                  <a:schemeClr val="tx1"/>
                </a:solidFill>
              </a:rPr>
              <a:pPr lvl="0" algn="r"/>
              <a:t>‹#›</a:t>
            </a:fld>
            <a:endParaRPr lang="en-US" sz="1600" b="0">
              <a:solidFill>
                <a:schemeClr val="tx1"/>
              </a:solidFill>
            </a:endParaRPr>
          </a:p>
        </p:txBody>
      </p:sp>
      <p:sp>
        <p:nvSpPr>
          <p:cNvPr id="2" name="Title Placeholder 1"/>
          <p:cNvSpPr>
            <a:spLocks noGrp="1"/>
          </p:cNvSpPr>
          <p:nvPr>
            <p:ph type="title"/>
          </p:nvPr>
        </p:nvSpPr>
        <p:spPr>
          <a:xfrm>
            <a:off x="593080" y="274639"/>
            <a:ext cx="11018953" cy="824221"/>
          </a:xfrm>
          <a:prstGeom prst="rect">
            <a:avLst/>
          </a:prstGeom>
        </p:spPr>
        <p:txBody>
          <a:bodyPr vert="horz" lIns="0" tIns="45720" rIns="0" bIns="45720" rtlCol="0" anchor="t">
            <a:noAutofit/>
          </a:bodyPr>
          <a:lstStyle/>
          <a:p>
            <a:r>
              <a:rPr lang="en-US"/>
              <a:t>Click to edit Master title style</a:t>
            </a:r>
          </a:p>
        </p:txBody>
      </p:sp>
      <p:sp>
        <p:nvSpPr>
          <p:cNvPr id="3" name="Text Placeholder 2"/>
          <p:cNvSpPr>
            <a:spLocks noGrp="1"/>
          </p:cNvSpPr>
          <p:nvPr>
            <p:ph type="body" idx="1"/>
          </p:nvPr>
        </p:nvSpPr>
        <p:spPr>
          <a:xfrm>
            <a:off x="593080" y="1480499"/>
            <a:ext cx="11018953" cy="4566704"/>
          </a:xfrm>
          <a:prstGeom prst="rect">
            <a:avLst/>
          </a:prstGeom>
          <a:noFill/>
        </p:spPr>
        <p:txBody>
          <a:bodyPr vert="horz" lIns="0" tIns="45720" rIns="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MSIPCMContentMarking" descr="{&quot;HashCode&quot;:1503687135,&quot;Placement&quot;:&quot;Header&quot;}"/>
          <p:cNvSpPr txBox="1"/>
          <p:nvPr userDrawn="1"/>
        </p:nvSpPr>
        <p:spPr>
          <a:xfrm>
            <a:off x="0" y="0"/>
            <a:ext cx="260732" cy="399390"/>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Arial" panose="020B0604020202020204" pitchFamily="34" charset="0"/>
              </a:rPr>
              <a:t>
 </a:t>
            </a:r>
          </a:p>
        </p:txBody>
      </p:sp>
    </p:spTree>
    <p:extLst>
      <p:ext uri="{BB962C8B-B14F-4D97-AF65-F5344CB8AC3E}">
        <p14:creationId xmlns:p14="http://schemas.microsoft.com/office/powerpoint/2010/main" val="5342899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Lst>
  <p:hf sldNum="0" hdr="0"/>
  <p:txStyles>
    <p:titleStyle>
      <a:lvl1pPr algn="l" defTabSz="457200" rtl="0" eaLnBrk="1" latinLnBrk="0" hangingPunct="1">
        <a:spcBef>
          <a:spcPct val="0"/>
        </a:spcBef>
        <a:buNone/>
        <a:defRPr sz="2400" kern="1200">
          <a:solidFill>
            <a:schemeClr val="tx2"/>
          </a:solidFill>
          <a:latin typeface="+mj-lt"/>
          <a:ea typeface="+mj-ea"/>
          <a:cs typeface="+mj-cs"/>
        </a:defRPr>
      </a:lvl1pPr>
    </p:titleStyle>
    <p:bodyStyle>
      <a:lvl1pPr marL="230188" indent="-230188" algn="l" defTabSz="457200" rtl="0" eaLnBrk="1" latinLnBrk="0" hangingPunct="1">
        <a:spcBef>
          <a:spcPts val="600"/>
        </a:spcBef>
        <a:buFont typeface="Arial"/>
        <a:buChar char="•"/>
        <a:defRPr sz="1600" kern="1200">
          <a:solidFill>
            <a:schemeClr val="tx1"/>
          </a:solidFill>
          <a:latin typeface="+mn-lt"/>
          <a:ea typeface="+mn-ea"/>
          <a:cs typeface="+mn-cs"/>
        </a:defRPr>
      </a:lvl1pPr>
      <a:lvl2pPr marL="454025" indent="-223838" algn="l" defTabSz="457200" rtl="0" eaLnBrk="1" latinLnBrk="0" hangingPunct="1">
        <a:spcBef>
          <a:spcPts val="600"/>
        </a:spcBef>
        <a:buFont typeface="Lucida Grande"/>
        <a:buChar char="-"/>
        <a:defRPr sz="1600" kern="1200">
          <a:solidFill>
            <a:schemeClr val="tx1"/>
          </a:solidFill>
          <a:latin typeface="+mn-lt"/>
          <a:ea typeface="+mn-ea"/>
          <a:cs typeface="+mn-cs"/>
        </a:defRPr>
      </a:lvl2pPr>
      <a:lvl3pPr marL="684213" indent="-230188" algn="l" defTabSz="457200" rtl="0" eaLnBrk="1" latinLnBrk="0" hangingPunct="1">
        <a:spcBef>
          <a:spcPts val="600"/>
        </a:spcBef>
        <a:buFont typeface="Arial"/>
        <a:buChar char="•"/>
        <a:defRPr sz="1600" kern="1200">
          <a:solidFill>
            <a:schemeClr val="tx1"/>
          </a:solidFill>
          <a:latin typeface="+mn-lt"/>
          <a:ea typeface="+mn-ea"/>
          <a:cs typeface="+mn-cs"/>
        </a:defRPr>
      </a:lvl3pPr>
      <a:lvl4pPr marL="914400" indent="-230188" algn="l" defTabSz="457200" rtl="0" eaLnBrk="1" latinLnBrk="0" hangingPunct="1">
        <a:spcBef>
          <a:spcPts val="600"/>
        </a:spcBef>
        <a:buFont typeface="Lucida Grande"/>
        <a:buChar char="-"/>
        <a:defRPr sz="1600" kern="1200">
          <a:solidFill>
            <a:schemeClr val="tx1"/>
          </a:solidFill>
          <a:latin typeface="+mn-lt"/>
          <a:ea typeface="+mn-ea"/>
          <a:cs typeface="+mn-cs"/>
        </a:defRPr>
      </a:lvl4pPr>
      <a:lvl5pPr marL="1144588" indent="-230188" algn="l" defTabSz="457200" rtl="0" eaLnBrk="1" latinLnBrk="0" hangingPunct="1">
        <a:spcBef>
          <a:spcPts val="600"/>
        </a:spcBef>
        <a:buFont typeface="Arial"/>
        <a:buChar char="•"/>
        <a:defRPr sz="16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5" name="Picture 14" descr="A picture containing shape&#10;&#10;Description automatically generated">
            <a:extLst>
              <a:ext uri="{FF2B5EF4-FFF2-40B4-BE49-F238E27FC236}">
                <a16:creationId xmlns:a16="http://schemas.microsoft.com/office/drawing/2014/main" id="{D24917D9-096C-C4EB-59CF-5C2CD20B6946}"/>
              </a:ext>
            </a:extLst>
          </p:cNvPr>
          <p:cNvPicPr>
            <a:picLocks noChangeAspect="1"/>
          </p:cNvPicPr>
          <p:nvPr userDrawn="1"/>
        </p:nvPicPr>
        <p:blipFill rotWithShape="1">
          <a:blip r:embed="rId25" cstate="email">
            <a:extLst>
              <a:ext uri="{28A0092B-C50C-407E-A947-70E740481C1C}">
                <a14:useLocalDpi xmlns:a14="http://schemas.microsoft.com/office/drawing/2010/main"/>
              </a:ext>
            </a:extLst>
          </a:blip>
          <a:srcRect/>
          <a:stretch/>
        </p:blipFill>
        <p:spPr>
          <a:xfrm>
            <a:off x="39758" y="5745170"/>
            <a:ext cx="12148217" cy="1176492"/>
          </a:xfrm>
          <a:prstGeom prst="rect">
            <a:avLst/>
          </a:prstGeom>
        </p:spPr>
      </p:pic>
      <p:graphicFrame>
        <p:nvGraphicFramePr>
          <p:cNvPr id="5" name="Object 4" hidden="1">
            <a:extLst>
              <a:ext uri="{FF2B5EF4-FFF2-40B4-BE49-F238E27FC236}">
                <a16:creationId xmlns:a16="http://schemas.microsoft.com/office/drawing/2014/main" id="{DB8E31D5-83DB-3B51-6857-C23F957AE98B}"/>
              </a:ext>
            </a:extLst>
          </p:cNvPr>
          <p:cNvGraphicFramePr>
            <a:graphicFrameLocks noChangeAspect="1"/>
          </p:cNvGraphicFramePr>
          <p:nvPr userDrawn="1">
            <p:custDataLst>
              <p:tags r:id="rId24"/>
            </p:custDataLst>
            <p:extLst>
              <p:ext uri="{D42A27DB-BD31-4B8C-83A1-F6EECF244321}">
                <p14:modId xmlns:p14="http://schemas.microsoft.com/office/powerpoint/2010/main" val="1495092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6" imgW="395" imgH="396" progId="TCLayout.ActiveDocument.1">
                  <p:embed/>
                </p:oleObj>
              </mc:Choice>
              <mc:Fallback>
                <p:oleObj name="think-cell Slide" r:id="rId26" imgW="395" imgH="396" progId="TCLayout.ActiveDocument.1">
                  <p:embed/>
                  <p:pic>
                    <p:nvPicPr>
                      <p:cNvPr id="5" name="Object 4" hidden="1">
                        <a:extLst>
                          <a:ext uri="{FF2B5EF4-FFF2-40B4-BE49-F238E27FC236}">
                            <a16:creationId xmlns:a16="http://schemas.microsoft.com/office/drawing/2014/main" id="{DB8E31D5-83DB-3B51-6857-C23F957AE98B}"/>
                          </a:ext>
                        </a:extLst>
                      </p:cNvPr>
                      <p:cNvPicPr/>
                      <p:nvPr/>
                    </p:nvPicPr>
                    <p:blipFill>
                      <a:blip r:embed="rId27"/>
                      <a:stretch>
                        <a:fillRect/>
                      </a:stretch>
                    </p:blipFill>
                    <p:spPr>
                      <a:xfrm>
                        <a:off x="1588" y="1588"/>
                        <a:ext cx="1588" cy="1588"/>
                      </a:xfrm>
                      <a:prstGeom prst="rect">
                        <a:avLst/>
                      </a:prstGeom>
                    </p:spPr>
                  </p:pic>
                </p:oleObj>
              </mc:Fallback>
            </mc:AlternateContent>
          </a:graphicData>
        </a:graphic>
      </p:graphicFrame>
      <p:sp>
        <p:nvSpPr>
          <p:cNvPr id="10" name="TextBox 9"/>
          <p:cNvSpPr txBox="1"/>
          <p:nvPr/>
        </p:nvSpPr>
        <p:spPr>
          <a:xfrm>
            <a:off x="11342991" y="6230907"/>
            <a:ext cx="356840" cy="224588"/>
          </a:xfrm>
          <a:prstGeom prst="rect">
            <a:avLst/>
          </a:prstGeom>
        </p:spPr>
        <p:txBody>
          <a:bodyPr vert="horz" lIns="0" tIns="45720" rIns="0" bIns="45720" rtlCol="0" anchor="ctr"/>
          <a:lstStyle>
            <a:defPPr>
              <a:defRPr lang="en-US"/>
            </a:defPPr>
            <a:lvl1pPr algn="r">
              <a:defRPr sz="800"/>
            </a:lvl1pPr>
          </a:lstStyle>
          <a:p>
            <a:pPr lvl="0" algn="ctr"/>
            <a:fld id="{965A9741-32FB-9942-AAE4-37C9D12D3D1F}" type="slidenum">
              <a:rPr lang="en-US" sz="1100" b="0" smtClean="0">
                <a:solidFill>
                  <a:schemeClr val="tx1"/>
                </a:solidFill>
              </a:rPr>
              <a:pPr lvl="0" algn="ctr"/>
              <a:t>‹#›</a:t>
            </a:fld>
            <a:endParaRPr lang="en-US" sz="1600" b="0">
              <a:solidFill>
                <a:schemeClr val="tx1"/>
              </a:solidFill>
            </a:endParaRPr>
          </a:p>
        </p:txBody>
      </p:sp>
      <p:sp>
        <p:nvSpPr>
          <p:cNvPr id="2" name="Title Placeholder 1"/>
          <p:cNvSpPr>
            <a:spLocks noGrp="1"/>
          </p:cNvSpPr>
          <p:nvPr>
            <p:ph type="title"/>
          </p:nvPr>
        </p:nvSpPr>
        <p:spPr>
          <a:xfrm>
            <a:off x="529680" y="274639"/>
            <a:ext cx="11196000" cy="824221"/>
          </a:xfrm>
          <a:prstGeom prst="rect">
            <a:avLst/>
          </a:prstGeom>
        </p:spPr>
        <p:txBody>
          <a:bodyPr vert="horz" lIns="0" tIns="45720" rIns="0" bIns="45720" rtlCol="0" anchor="t">
            <a:noAutofit/>
          </a:bodyPr>
          <a:lstStyle/>
          <a:p>
            <a:r>
              <a:rPr lang="en-US"/>
              <a:t>Click to edit Master title style</a:t>
            </a:r>
          </a:p>
        </p:txBody>
      </p:sp>
      <p:sp>
        <p:nvSpPr>
          <p:cNvPr id="3" name="Text Placeholder 2"/>
          <p:cNvSpPr>
            <a:spLocks noGrp="1"/>
          </p:cNvSpPr>
          <p:nvPr>
            <p:ph type="body" idx="1"/>
          </p:nvPr>
        </p:nvSpPr>
        <p:spPr>
          <a:xfrm>
            <a:off x="529680" y="1480499"/>
            <a:ext cx="11196000" cy="4566704"/>
          </a:xfrm>
          <a:prstGeom prst="rect">
            <a:avLst/>
          </a:prstGeom>
          <a:noFill/>
        </p:spPr>
        <p:txBody>
          <a:bodyPr vert="horz" lIns="0" tIns="45720" rIns="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MSIPCMContentMarking" descr="{&quot;HashCode&quot;:1503687135,&quot;Placement&quot;:&quot;Header&quot;}"/>
          <p:cNvSpPr txBox="1"/>
          <p:nvPr userDrawn="1"/>
        </p:nvSpPr>
        <p:spPr>
          <a:xfrm>
            <a:off x="0" y="0"/>
            <a:ext cx="260732" cy="399390"/>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Arial" panose="020B0604020202020204" pitchFamily="34" charset="0"/>
              </a:rPr>
              <a:t>
 </a:t>
            </a:r>
          </a:p>
        </p:txBody>
      </p:sp>
      <p:grpSp>
        <p:nvGrpSpPr>
          <p:cNvPr id="4" name="Group 3">
            <a:extLst>
              <a:ext uri="{FF2B5EF4-FFF2-40B4-BE49-F238E27FC236}">
                <a16:creationId xmlns:a16="http://schemas.microsoft.com/office/drawing/2014/main" id="{2BD5F4D0-147A-0ED4-FDA4-4B4A83FF9FAD}"/>
              </a:ext>
            </a:extLst>
          </p:cNvPr>
          <p:cNvGrpSpPr/>
          <p:nvPr userDrawn="1"/>
        </p:nvGrpSpPr>
        <p:grpSpPr>
          <a:xfrm>
            <a:off x="522027" y="6534159"/>
            <a:ext cx="640208" cy="105574"/>
            <a:chOff x="2734236" y="3922739"/>
            <a:chExt cx="6389880" cy="1058250"/>
          </a:xfrm>
          <a:solidFill>
            <a:srgbClr val="00A3E0"/>
          </a:solidFill>
          <a:effectLst/>
        </p:grpSpPr>
        <p:sp>
          <p:nvSpPr>
            <p:cNvPr id="8" name="Freeform: Shape 16">
              <a:extLst>
                <a:ext uri="{FF2B5EF4-FFF2-40B4-BE49-F238E27FC236}">
                  <a16:creationId xmlns:a16="http://schemas.microsoft.com/office/drawing/2014/main" id="{9EF5326D-6284-DB08-8704-9F052911E600}"/>
                </a:ext>
              </a:extLst>
            </p:cNvPr>
            <p:cNvSpPr/>
            <p:nvPr/>
          </p:nvSpPr>
          <p:spPr>
            <a:xfrm>
              <a:off x="8077269" y="3934142"/>
              <a:ext cx="1046847" cy="1046847"/>
            </a:xfrm>
            <a:custGeom>
              <a:avLst/>
              <a:gdLst>
                <a:gd name="connsiteX0" fmla="*/ 267938 w 533400"/>
                <a:gd name="connsiteY0" fmla="*/ 7144 h 533400"/>
                <a:gd name="connsiteX1" fmla="*/ 7144 w 533400"/>
                <a:gd name="connsiteY1" fmla="*/ 267938 h 533400"/>
                <a:gd name="connsiteX2" fmla="*/ 267938 w 533400"/>
                <a:gd name="connsiteY2" fmla="*/ 528828 h 533400"/>
                <a:gd name="connsiteX3" fmla="*/ 527304 w 533400"/>
                <a:gd name="connsiteY3" fmla="*/ 267938 h 533400"/>
                <a:gd name="connsiteX4" fmla="*/ 267938 w 533400"/>
                <a:gd name="connsiteY4" fmla="*/ 7144 h 533400"/>
                <a:gd name="connsiteX5" fmla="*/ 267938 w 533400"/>
                <a:gd name="connsiteY5" fmla="*/ 410146 h 533400"/>
                <a:gd name="connsiteX6" fmla="*/ 125825 w 533400"/>
                <a:gd name="connsiteY6" fmla="*/ 268034 h 533400"/>
                <a:gd name="connsiteX7" fmla="*/ 267938 w 533400"/>
                <a:gd name="connsiteY7" fmla="*/ 127349 h 533400"/>
                <a:gd name="connsiteX8" fmla="*/ 408622 w 533400"/>
                <a:gd name="connsiteY8" fmla="*/ 268034 h 533400"/>
                <a:gd name="connsiteX9" fmla="*/ 267938 w 533400"/>
                <a:gd name="connsiteY9" fmla="*/ 410146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3400" h="533400">
                  <a:moveTo>
                    <a:pt x="267938" y="7144"/>
                  </a:moveTo>
                  <a:cubicBezTo>
                    <a:pt x="124301" y="7144"/>
                    <a:pt x="7144" y="124396"/>
                    <a:pt x="7144" y="267938"/>
                  </a:cubicBezTo>
                  <a:cubicBezTo>
                    <a:pt x="7144" y="411575"/>
                    <a:pt x="124396" y="528828"/>
                    <a:pt x="267938" y="528828"/>
                  </a:cubicBezTo>
                  <a:cubicBezTo>
                    <a:pt x="411480" y="528828"/>
                    <a:pt x="527304" y="411575"/>
                    <a:pt x="527304" y="267938"/>
                  </a:cubicBezTo>
                  <a:cubicBezTo>
                    <a:pt x="527304" y="124396"/>
                    <a:pt x="411480" y="7144"/>
                    <a:pt x="267938" y="7144"/>
                  </a:cubicBezTo>
                  <a:close/>
                  <a:moveTo>
                    <a:pt x="267938" y="410146"/>
                  </a:moveTo>
                  <a:cubicBezTo>
                    <a:pt x="188785" y="410146"/>
                    <a:pt x="125825" y="345662"/>
                    <a:pt x="125825" y="268034"/>
                  </a:cubicBezTo>
                  <a:cubicBezTo>
                    <a:pt x="125825" y="190405"/>
                    <a:pt x="188880" y="127349"/>
                    <a:pt x="267938" y="127349"/>
                  </a:cubicBezTo>
                  <a:cubicBezTo>
                    <a:pt x="345567" y="127349"/>
                    <a:pt x="408622" y="190405"/>
                    <a:pt x="408622" y="268034"/>
                  </a:cubicBezTo>
                  <a:cubicBezTo>
                    <a:pt x="408527" y="345662"/>
                    <a:pt x="345567" y="410146"/>
                    <a:pt x="267938" y="410146"/>
                  </a:cubicBez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sp>
          <p:nvSpPr>
            <p:cNvPr id="9" name="Freeform: Shape 17">
              <a:extLst>
                <a:ext uri="{FF2B5EF4-FFF2-40B4-BE49-F238E27FC236}">
                  <a16:creationId xmlns:a16="http://schemas.microsoft.com/office/drawing/2014/main" id="{7416B8BC-4211-4377-99CA-9B3CB3094B03}"/>
                </a:ext>
              </a:extLst>
            </p:cNvPr>
            <p:cNvSpPr/>
            <p:nvPr/>
          </p:nvSpPr>
          <p:spPr>
            <a:xfrm>
              <a:off x="5713452" y="3922739"/>
              <a:ext cx="1402027" cy="1028153"/>
            </a:xfrm>
            <a:custGeom>
              <a:avLst/>
              <a:gdLst>
                <a:gd name="connsiteX0" fmla="*/ 517207 w 714375"/>
                <a:gd name="connsiteY0" fmla="*/ 7144 h 523875"/>
                <a:gd name="connsiteX1" fmla="*/ 354520 w 714375"/>
                <a:gd name="connsiteY1" fmla="*/ 37909 h 523875"/>
                <a:gd name="connsiteX2" fmla="*/ 226980 w 714375"/>
                <a:gd name="connsiteY2" fmla="*/ 7144 h 523875"/>
                <a:gd name="connsiteX3" fmla="*/ 20383 w 714375"/>
                <a:gd name="connsiteY3" fmla="*/ 40862 h 523875"/>
                <a:gd name="connsiteX4" fmla="*/ 7144 w 714375"/>
                <a:gd name="connsiteY4" fmla="*/ 45244 h 523875"/>
                <a:gd name="connsiteX5" fmla="*/ 7144 w 714375"/>
                <a:gd name="connsiteY5" fmla="*/ 524447 h 523875"/>
                <a:gd name="connsiteX6" fmla="*/ 137541 w 714375"/>
                <a:gd name="connsiteY6" fmla="*/ 524447 h 523875"/>
                <a:gd name="connsiteX7" fmla="*/ 137541 w 714375"/>
                <a:gd name="connsiteY7" fmla="*/ 131731 h 523875"/>
                <a:gd name="connsiteX8" fmla="*/ 210788 w 714375"/>
                <a:gd name="connsiteY8" fmla="*/ 120015 h 523875"/>
                <a:gd name="connsiteX9" fmla="*/ 294322 w 714375"/>
                <a:gd name="connsiteY9" fmla="*/ 207931 h 523875"/>
                <a:gd name="connsiteX10" fmla="*/ 294322 w 714375"/>
                <a:gd name="connsiteY10" fmla="*/ 524447 h 523875"/>
                <a:gd name="connsiteX11" fmla="*/ 426244 w 714375"/>
                <a:gd name="connsiteY11" fmla="*/ 524447 h 523875"/>
                <a:gd name="connsiteX12" fmla="*/ 426244 w 714375"/>
                <a:gd name="connsiteY12" fmla="*/ 199168 h 523875"/>
                <a:gd name="connsiteX13" fmla="*/ 420433 w 714375"/>
                <a:gd name="connsiteY13" fmla="*/ 133255 h 523875"/>
                <a:gd name="connsiteX14" fmla="*/ 490728 w 714375"/>
                <a:gd name="connsiteY14" fmla="*/ 120015 h 523875"/>
                <a:gd name="connsiteX15" fmla="*/ 580072 w 714375"/>
                <a:gd name="connsiteY15" fmla="*/ 207931 h 523875"/>
                <a:gd name="connsiteX16" fmla="*/ 580072 w 714375"/>
                <a:gd name="connsiteY16" fmla="*/ 524447 h 523875"/>
                <a:gd name="connsiteX17" fmla="*/ 710469 w 714375"/>
                <a:gd name="connsiteY17" fmla="*/ 524447 h 523875"/>
                <a:gd name="connsiteX18" fmla="*/ 710469 w 714375"/>
                <a:gd name="connsiteY18" fmla="*/ 197644 h 523875"/>
                <a:gd name="connsiteX19" fmla="*/ 670941 w 714375"/>
                <a:gd name="connsiteY19" fmla="*/ 62865 h 523875"/>
                <a:gd name="connsiteX20" fmla="*/ 517207 w 714375"/>
                <a:gd name="connsiteY20" fmla="*/ 7144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4375" h="523875">
                  <a:moveTo>
                    <a:pt x="517207" y="7144"/>
                  </a:moveTo>
                  <a:cubicBezTo>
                    <a:pt x="460057" y="7144"/>
                    <a:pt x="401478" y="18859"/>
                    <a:pt x="354520" y="37909"/>
                  </a:cubicBezTo>
                  <a:cubicBezTo>
                    <a:pt x="316420" y="15907"/>
                    <a:pt x="279749" y="7144"/>
                    <a:pt x="226980" y="7144"/>
                  </a:cubicBezTo>
                  <a:cubicBezTo>
                    <a:pt x="161068" y="7144"/>
                    <a:pt x="93630" y="15907"/>
                    <a:pt x="20383" y="40862"/>
                  </a:cubicBezTo>
                  <a:lnTo>
                    <a:pt x="7144" y="45244"/>
                  </a:lnTo>
                  <a:lnTo>
                    <a:pt x="7144" y="524447"/>
                  </a:lnTo>
                  <a:lnTo>
                    <a:pt x="137541" y="524447"/>
                  </a:lnTo>
                  <a:lnTo>
                    <a:pt x="137541" y="131731"/>
                  </a:lnTo>
                  <a:cubicBezTo>
                    <a:pt x="163925" y="122968"/>
                    <a:pt x="184404" y="120015"/>
                    <a:pt x="210788" y="120015"/>
                  </a:cubicBezTo>
                  <a:cubicBezTo>
                    <a:pt x="275272" y="120015"/>
                    <a:pt x="294322" y="140494"/>
                    <a:pt x="294322" y="207931"/>
                  </a:cubicBezTo>
                  <a:lnTo>
                    <a:pt x="294322" y="524447"/>
                  </a:lnTo>
                  <a:lnTo>
                    <a:pt x="426244" y="524447"/>
                  </a:lnTo>
                  <a:lnTo>
                    <a:pt x="426244" y="199168"/>
                  </a:lnTo>
                  <a:cubicBezTo>
                    <a:pt x="426244" y="169831"/>
                    <a:pt x="424815" y="150781"/>
                    <a:pt x="420433" y="133255"/>
                  </a:cubicBezTo>
                  <a:cubicBezTo>
                    <a:pt x="446818" y="124492"/>
                    <a:pt x="467296" y="120015"/>
                    <a:pt x="490728" y="120015"/>
                  </a:cubicBezTo>
                  <a:cubicBezTo>
                    <a:pt x="552259" y="120015"/>
                    <a:pt x="580072" y="147828"/>
                    <a:pt x="580072" y="207931"/>
                  </a:cubicBezTo>
                  <a:lnTo>
                    <a:pt x="580072" y="524447"/>
                  </a:lnTo>
                  <a:lnTo>
                    <a:pt x="710469" y="524447"/>
                  </a:lnTo>
                  <a:lnTo>
                    <a:pt x="710469" y="197644"/>
                  </a:lnTo>
                  <a:cubicBezTo>
                    <a:pt x="710469" y="133159"/>
                    <a:pt x="700183" y="95059"/>
                    <a:pt x="670941" y="62865"/>
                  </a:cubicBezTo>
                  <a:cubicBezTo>
                    <a:pt x="638747" y="27622"/>
                    <a:pt x="584549" y="7144"/>
                    <a:pt x="517207" y="7144"/>
                  </a:cubicBez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sp>
          <p:nvSpPr>
            <p:cNvPr id="11" name="Freeform: Shape 18">
              <a:extLst>
                <a:ext uri="{FF2B5EF4-FFF2-40B4-BE49-F238E27FC236}">
                  <a16:creationId xmlns:a16="http://schemas.microsoft.com/office/drawing/2014/main" id="{92BCBB31-9DFF-3BC8-B67B-25FB2F823219}"/>
                </a:ext>
              </a:extLst>
            </p:cNvPr>
            <p:cNvSpPr/>
            <p:nvPr/>
          </p:nvSpPr>
          <p:spPr>
            <a:xfrm>
              <a:off x="7214741" y="3924983"/>
              <a:ext cx="859910" cy="1046847"/>
            </a:xfrm>
            <a:custGeom>
              <a:avLst/>
              <a:gdLst>
                <a:gd name="connsiteX0" fmla="*/ 274891 w 438150"/>
                <a:gd name="connsiteY0" fmla="*/ 419957 h 533400"/>
                <a:gd name="connsiteX1" fmla="*/ 138208 w 438150"/>
                <a:gd name="connsiteY1" fmla="*/ 271844 h 533400"/>
                <a:gd name="connsiteX2" fmla="*/ 276225 w 438150"/>
                <a:gd name="connsiteY2" fmla="*/ 120015 h 533400"/>
                <a:gd name="connsiteX3" fmla="*/ 324421 w 438150"/>
                <a:gd name="connsiteY3" fmla="*/ 126302 h 533400"/>
                <a:gd name="connsiteX4" fmla="*/ 374999 w 438150"/>
                <a:gd name="connsiteY4" fmla="*/ 152495 h 533400"/>
                <a:gd name="connsiteX5" fmla="*/ 430244 w 438150"/>
                <a:gd name="connsiteY5" fmla="*/ 57817 h 533400"/>
                <a:gd name="connsiteX6" fmla="*/ 352710 w 438150"/>
                <a:gd name="connsiteY6" fmla="*/ 18860 h 533400"/>
                <a:gd name="connsiteX7" fmla="*/ 269177 w 438150"/>
                <a:gd name="connsiteY7" fmla="*/ 7144 h 533400"/>
                <a:gd name="connsiteX8" fmla="*/ 7144 w 438150"/>
                <a:gd name="connsiteY8" fmla="*/ 277463 h 533400"/>
                <a:gd name="connsiteX9" fmla="*/ 261651 w 438150"/>
                <a:gd name="connsiteY9" fmla="*/ 533305 h 533400"/>
                <a:gd name="connsiteX10" fmla="*/ 434816 w 438150"/>
                <a:gd name="connsiteY10" fmla="*/ 473393 h 533400"/>
                <a:gd name="connsiteX11" fmla="*/ 369951 w 438150"/>
                <a:gd name="connsiteY11" fmla="*/ 390049 h 533400"/>
                <a:gd name="connsiteX12" fmla="*/ 274891 w 438150"/>
                <a:gd name="connsiteY12" fmla="*/ 419957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150" h="533400">
                  <a:moveTo>
                    <a:pt x="274891" y="419957"/>
                  </a:moveTo>
                  <a:cubicBezTo>
                    <a:pt x="188023" y="419957"/>
                    <a:pt x="138208" y="366046"/>
                    <a:pt x="138208" y="271844"/>
                  </a:cubicBezTo>
                  <a:cubicBezTo>
                    <a:pt x="138208" y="175450"/>
                    <a:pt x="188595" y="120015"/>
                    <a:pt x="276225" y="120015"/>
                  </a:cubicBezTo>
                  <a:cubicBezTo>
                    <a:pt x="294418" y="120015"/>
                    <a:pt x="309753" y="121920"/>
                    <a:pt x="324421" y="126302"/>
                  </a:cubicBezTo>
                  <a:cubicBezTo>
                    <a:pt x="324421" y="126302"/>
                    <a:pt x="351282" y="134017"/>
                    <a:pt x="374999" y="152495"/>
                  </a:cubicBezTo>
                  <a:lnTo>
                    <a:pt x="430244" y="57817"/>
                  </a:lnTo>
                  <a:cubicBezTo>
                    <a:pt x="400145" y="32766"/>
                    <a:pt x="364712" y="21908"/>
                    <a:pt x="352710" y="18860"/>
                  </a:cubicBezTo>
                  <a:cubicBezTo>
                    <a:pt x="318897" y="8668"/>
                    <a:pt x="269177" y="7144"/>
                    <a:pt x="269177" y="7144"/>
                  </a:cubicBezTo>
                  <a:cubicBezTo>
                    <a:pt x="112395" y="7144"/>
                    <a:pt x="7144" y="115919"/>
                    <a:pt x="7144" y="277463"/>
                  </a:cubicBezTo>
                  <a:cubicBezTo>
                    <a:pt x="7144" y="432911"/>
                    <a:pt x="106966" y="533305"/>
                    <a:pt x="261651" y="533305"/>
                  </a:cubicBezTo>
                  <a:cubicBezTo>
                    <a:pt x="261651" y="533305"/>
                    <a:pt x="365284" y="537877"/>
                    <a:pt x="434816" y="473393"/>
                  </a:cubicBezTo>
                  <a:lnTo>
                    <a:pt x="369951" y="390049"/>
                  </a:lnTo>
                  <a:cubicBezTo>
                    <a:pt x="334803" y="412528"/>
                    <a:pt x="310419" y="419957"/>
                    <a:pt x="274891" y="419957"/>
                  </a:cubicBez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sp>
          <p:nvSpPr>
            <p:cNvPr id="12" name="Freeform: Shape 19">
              <a:extLst>
                <a:ext uri="{FF2B5EF4-FFF2-40B4-BE49-F238E27FC236}">
                  <a16:creationId xmlns:a16="http://schemas.microsoft.com/office/drawing/2014/main" id="{680565BD-8B6B-D661-4299-77955F719874}"/>
                </a:ext>
              </a:extLst>
            </p:cNvPr>
            <p:cNvSpPr/>
            <p:nvPr/>
          </p:nvSpPr>
          <p:spPr>
            <a:xfrm>
              <a:off x="3868756" y="3931337"/>
              <a:ext cx="729054" cy="1028153"/>
            </a:xfrm>
            <a:custGeom>
              <a:avLst/>
              <a:gdLst>
                <a:gd name="connsiteX0" fmla="*/ 279654 w 371475"/>
                <a:gd name="connsiteY0" fmla="*/ 7144 h 523875"/>
                <a:gd name="connsiteX1" fmla="*/ 7144 w 371475"/>
                <a:gd name="connsiteY1" fmla="*/ 263557 h 523875"/>
                <a:gd name="connsiteX2" fmla="*/ 7144 w 371475"/>
                <a:gd name="connsiteY2" fmla="*/ 519970 h 523875"/>
                <a:gd name="connsiteX3" fmla="*/ 140494 w 371475"/>
                <a:gd name="connsiteY3" fmla="*/ 519970 h 523875"/>
                <a:gd name="connsiteX4" fmla="*/ 140494 w 371475"/>
                <a:gd name="connsiteY4" fmla="*/ 273844 h 523875"/>
                <a:gd name="connsiteX5" fmla="*/ 140494 w 371475"/>
                <a:gd name="connsiteY5" fmla="*/ 262128 h 523875"/>
                <a:gd name="connsiteX6" fmla="*/ 267938 w 371475"/>
                <a:gd name="connsiteY6" fmla="*/ 120015 h 523875"/>
                <a:gd name="connsiteX7" fmla="*/ 342710 w 371475"/>
                <a:gd name="connsiteY7" fmla="*/ 130302 h 523875"/>
                <a:gd name="connsiteX8" fmla="*/ 373475 w 371475"/>
                <a:gd name="connsiteY8" fmla="*/ 14573 h 523875"/>
                <a:gd name="connsiteX9" fmla="*/ 279654 w 371475"/>
                <a:gd name="connsiteY9" fmla="*/ 7144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75" h="523875">
                  <a:moveTo>
                    <a:pt x="279654" y="7144"/>
                  </a:moveTo>
                  <a:cubicBezTo>
                    <a:pt x="93536" y="7144"/>
                    <a:pt x="7144" y="89154"/>
                    <a:pt x="7144" y="263557"/>
                  </a:cubicBezTo>
                  <a:lnTo>
                    <a:pt x="7144" y="519970"/>
                  </a:lnTo>
                  <a:lnTo>
                    <a:pt x="140494" y="519970"/>
                  </a:lnTo>
                  <a:lnTo>
                    <a:pt x="140494" y="273844"/>
                  </a:lnTo>
                  <a:lnTo>
                    <a:pt x="140494" y="262128"/>
                  </a:lnTo>
                  <a:cubicBezTo>
                    <a:pt x="140494" y="174212"/>
                    <a:pt x="190310" y="120015"/>
                    <a:pt x="267938" y="120015"/>
                  </a:cubicBezTo>
                  <a:cubicBezTo>
                    <a:pt x="300133" y="120015"/>
                    <a:pt x="325088" y="125921"/>
                    <a:pt x="342710" y="130302"/>
                  </a:cubicBezTo>
                  <a:lnTo>
                    <a:pt x="373475" y="14573"/>
                  </a:lnTo>
                  <a:cubicBezTo>
                    <a:pt x="321755" y="7144"/>
                    <a:pt x="279654" y="7144"/>
                    <a:pt x="279654" y="7144"/>
                  </a:cubicBez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sp>
          <p:nvSpPr>
            <p:cNvPr id="13" name="Freeform: Shape 20">
              <a:extLst>
                <a:ext uri="{FF2B5EF4-FFF2-40B4-BE49-F238E27FC236}">
                  <a16:creationId xmlns:a16="http://schemas.microsoft.com/office/drawing/2014/main" id="{2186381C-61BF-2DBB-B0D0-B3D83EE9DC5D}"/>
                </a:ext>
              </a:extLst>
            </p:cNvPr>
            <p:cNvSpPr/>
            <p:nvPr/>
          </p:nvSpPr>
          <p:spPr>
            <a:xfrm>
              <a:off x="4569023" y="3928346"/>
              <a:ext cx="1009460" cy="1028153"/>
            </a:xfrm>
            <a:custGeom>
              <a:avLst/>
              <a:gdLst>
                <a:gd name="connsiteX0" fmla="*/ 514160 w 514350"/>
                <a:gd name="connsiteY0" fmla="*/ 250412 h 523875"/>
                <a:gd name="connsiteX1" fmla="*/ 514160 w 514350"/>
                <a:gd name="connsiteY1" fmla="*/ 521494 h 523875"/>
                <a:gd name="connsiteX2" fmla="*/ 335375 w 514350"/>
                <a:gd name="connsiteY2" fmla="*/ 521494 h 523875"/>
                <a:gd name="connsiteX3" fmla="*/ 93631 w 514350"/>
                <a:gd name="connsiteY3" fmla="*/ 470249 h 523875"/>
                <a:gd name="connsiteX4" fmla="*/ 7144 w 514350"/>
                <a:gd name="connsiteY4" fmla="*/ 266509 h 523875"/>
                <a:gd name="connsiteX5" fmla="*/ 279750 w 514350"/>
                <a:gd name="connsiteY5" fmla="*/ 7144 h 523875"/>
                <a:gd name="connsiteX6" fmla="*/ 514160 w 514350"/>
                <a:gd name="connsiteY6" fmla="*/ 250412 h 523875"/>
                <a:gd name="connsiteX7" fmla="*/ 383762 w 514350"/>
                <a:gd name="connsiteY7" fmla="*/ 265081 h 523875"/>
                <a:gd name="connsiteX8" fmla="*/ 269462 w 514350"/>
                <a:gd name="connsiteY8" fmla="*/ 118586 h 523875"/>
                <a:gd name="connsiteX9" fmla="*/ 142018 w 514350"/>
                <a:gd name="connsiteY9" fmla="*/ 262223 h 523875"/>
                <a:gd name="connsiteX10" fmla="*/ 303181 w 514350"/>
                <a:gd name="connsiteY10" fmla="*/ 411671 h 523875"/>
                <a:gd name="connsiteX11" fmla="*/ 383762 w 514350"/>
                <a:gd name="connsiteY11" fmla="*/ 411671 h 523875"/>
                <a:gd name="connsiteX12" fmla="*/ 383762 w 514350"/>
                <a:gd name="connsiteY12" fmla="*/ 26508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350" h="523875">
                  <a:moveTo>
                    <a:pt x="514160" y="250412"/>
                  </a:moveTo>
                  <a:lnTo>
                    <a:pt x="514160" y="521494"/>
                  </a:lnTo>
                  <a:lnTo>
                    <a:pt x="335375" y="521494"/>
                  </a:lnTo>
                  <a:cubicBezTo>
                    <a:pt x="212312" y="521494"/>
                    <a:pt x="158020" y="512731"/>
                    <a:pt x="93631" y="470249"/>
                  </a:cubicBezTo>
                  <a:cubicBezTo>
                    <a:pt x="37910" y="432149"/>
                    <a:pt x="7144" y="360331"/>
                    <a:pt x="7144" y="266509"/>
                  </a:cubicBezTo>
                  <a:cubicBezTo>
                    <a:pt x="7144" y="137541"/>
                    <a:pt x="92107" y="7144"/>
                    <a:pt x="279750" y="7144"/>
                  </a:cubicBezTo>
                  <a:cubicBezTo>
                    <a:pt x="432054" y="7144"/>
                    <a:pt x="514160" y="92202"/>
                    <a:pt x="514160" y="250412"/>
                  </a:cubicBezTo>
                  <a:close/>
                  <a:moveTo>
                    <a:pt x="383762" y="265081"/>
                  </a:moveTo>
                  <a:cubicBezTo>
                    <a:pt x="383762" y="166878"/>
                    <a:pt x="345662" y="118586"/>
                    <a:pt x="269462" y="118586"/>
                  </a:cubicBezTo>
                  <a:cubicBezTo>
                    <a:pt x="191738" y="118586"/>
                    <a:pt x="142018" y="175736"/>
                    <a:pt x="142018" y="262223"/>
                  </a:cubicBezTo>
                  <a:cubicBezTo>
                    <a:pt x="142018" y="366236"/>
                    <a:pt x="191834" y="411671"/>
                    <a:pt x="303181" y="411671"/>
                  </a:cubicBezTo>
                  <a:lnTo>
                    <a:pt x="383762" y="411671"/>
                  </a:lnTo>
                  <a:lnTo>
                    <a:pt x="383762" y="265081"/>
                  </a:ln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sp>
          <p:nvSpPr>
            <p:cNvPr id="14" name="Freeform: Shape 21">
              <a:extLst>
                <a:ext uri="{FF2B5EF4-FFF2-40B4-BE49-F238E27FC236}">
                  <a16:creationId xmlns:a16="http://schemas.microsoft.com/office/drawing/2014/main" id="{0A2F17DB-1628-1EA4-A90A-C6DC85CAFF2E}"/>
                </a:ext>
              </a:extLst>
            </p:cNvPr>
            <p:cNvSpPr/>
            <p:nvPr/>
          </p:nvSpPr>
          <p:spPr>
            <a:xfrm>
              <a:off x="2734236" y="3928346"/>
              <a:ext cx="1009460" cy="1028153"/>
            </a:xfrm>
            <a:custGeom>
              <a:avLst/>
              <a:gdLst>
                <a:gd name="connsiteX0" fmla="*/ 512636 w 514350"/>
                <a:gd name="connsiteY0" fmla="*/ 250412 h 523875"/>
                <a:gd name="connsiteX1" fmla="*/ 512636 w 514350"/>
                <a:gd name="connsiteY1" fmla="*/ 521494 h 523875"/>
                <a:gd name="connsiteX2" fmla="*/ 335375 w 514350"/>
                <a:gd name="connsiteY2" fmla="*/ 521494 h 523875"/>
                <a:gd name="connsiteX3" fmla="*/ 93631 w 514350"/>
                <a:gd name="connsiteY3" fmla="*/ 470249 h 523875"/>
                <a:gd name="connsiteX4" fmla="*/ 7144 w 514350"/>
                <a:gd name="connsiteY4" fmla="*/ 266509 h 523875"/>
                <a:gd name="connsiteX5" fmla="*/ 279749 w 514350"/>
                <a:gd name="connsiteY5" fmla="*/ 7144 h 523875"/>
                <a:gd name="connsiteX6" fmla="*/ 512636 w 514350"/>
                <a:gd name="connsiteY6" fmla="*/ 250412 h 523875"/>
                <a:gd name="connsiteX7" fmla="*/ 377857 w 514350"/>
                <a:gd name="connsiteY7" fmla="*/ 265081 h 523875"/>
                <a:gd name="connsiteX8" fmla="*/ 264986 w 514350"/>
                <a:gd name="connsiteY8" fmla="*/ 118586 h 523875"/>
                <a:gd name="connsiteX9" fmla="*/ 137541 w 514350"/>
                <a:gd name="connsiteY9" fmla="*/ 262223 h 523875"/>
                <a:gd name="connsiteX10" fmla="*/ 298704 w 514350"/>
                <a:gd name="connsiteY10" fmla="*/ 411671 h 523875"/>
                <a:gd name="connsiteX11" fmla="*/ 377857 w 514350"/>
                <a:gd name="connsiteY11" fmla="*/ 411671 h 523875"/>
                <a:gd name="connsiteX12" fmla="*/ 377857 w 514350"/>
                <a:gd name="connsiteY12" fmla="*/ 26508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350" h="523875">
                  <a:moveTo>
                    <a:pt x="512636" y="250412"/>
                  </a:moveTo>
                  <a:lnTo>
                    <a:pt x="512636" y="521494"/>
                  </a:lnTo>
                  <a:lnTo>
                    <a:pt x="335375" y="521494"/>
                  </a:lnTo>
                  <a:cubicBezTo>
                    <a:pt x="212312" y="521494"/>
                    <a:pt x="158020" y="512731"/>
                    <a:pt x="93631" y="470249"/>
                  </a:cubicBezTo>
                  <a:cubicBezTo>
                    <a:pt x="37910" y="432149"/>
                    <a:pt x="7144" y="360331"/>
                    <a:pt x="7144" y="266509"/>
                  </a:cubicBezTo>
                  <a:cubicBezTo>
                    <a:pt x="7144" y="137541"/>
                    <a:pt x="92107" y="7144"/>
                    <a:pt x="279749" y="7144"/>
                  </a:cubicBezTo>
                  <a:cubicBezTo>
                    <a:pt x="432054" y="7144"/>
                    <a:pt x="512636" y="92202"/>
                    <a:pt x="512636" y="250412"/>
                  </a:cubicBezTo>
                  <a:close/>
                  <a:moveTo>
                    <a:pt x="377857" y="265081"/>
                  </a:moveTo>
                  <a:cubicBezTo>
                    <a:pt x="377857" y="165449"/>
                    <a:pt x="342710" y="118586"/>
                    <a:pt x="264986" y="118586"/>
                  </a:cubicBezTo>
                  <a:cubicBezTo>
                    <a:pt x="187357" y="118586"/>
                    <a:pt x="137541" y="175736"/>
                    <a:pt x="137541" y="262223"/>
                  </a:cubicBezTo>
                  <a:cubicBezTo>
                    <a:pt x="137541" y="366236"/>
                    <a:pt x="187357" y="411671"/>
                    <a:pt x="298704" y="411671"/>
                  </a:cubicBezTo>
                  <a:lnTo>
                    <a:pt x="377857" y="411671"/>
                  </a:lnTo>
                  <a:lnTo>
                    <a:pt x="377857" y="265081"/>
                  </a:lnTo>
                  <a:close/>
                </a:path>
              </a:pathLst>
            </a:custGeom>
            <a:grpFill/>
            <a:ln w="12700" cap="flat">
              <a:noFill/>
              <a:prstDash val="solid"/>
              <a:miter/>
            </a:ln>
          </p:spPr>
          <p:txBody>
            <a:bodyPr rtlCol="0" anchor="ctr"/>
            <a:lstStyle/>
            <a:p>
              <a:pPr marL="0" marR="0" lvl="0" indent="0" algn="l" defTabSz="4572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76A6E">
                    <a:lumMod val="50000"/>
                  </a:srgbClr>
                </a:solidFill>
                <a:effectLst/>
                <a:uLnTx/>
                <a:uFillTx/>
                <a:latin typeface="Trebuchet MS"/>
                <a:ea typeface="+mn-ea"/>
                <a:cs typeface="+mn-cs"/>
              </a:endParaRPr>
            </a:p>
          </p:txBody>
        </p:sp>
      </p:grpSp>
    </p:spTree>
    <p:extLst>
      <p:ext uri="{BB962C8B-B14F-4D97-AF65-F5344CB8AC3E}">
        <p14:creationId xmlns:p14="http://schemas.microsoft.com/office/powerpoint/2010/main" val="303061743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 id="2147483720" r:id="rId21"/>
    <p:sldLayoutId id="2147483721" r:id="rId22"/>
  </p:sldLayoutIdLst>
  <p:hf sldNum="0" hdr="0"/>
  <p:txStyles>
    <p:titleStyle>
      <a:lvl1pPr algn="l" defTabSz="457200" rtl="0" eaLnBrk="1" latinLnBrk="0" hangingPunct="1">
        <a:spcBef>
          <a:spcPct val="0"/>
        </a:spcBef>
        <a:buNone/>
        <a:defRPr sz="2400" b="1" kern="1200">
          <a:solidFill>
            <a:schemeClr val="tx1"/>
          </a:solidFill>
          <a:latin typeface="+mj-lt"/>
          <a:ea typeface="+mj-ea"/>
          <a:cs typeface="+mj-cs"/>
        </a:defRPr>
      </a:lvl1pPr>
    </p:titleStyle>
    <p:bodyStyle>
      <a:lvl1pPr marL="230188" indent="-230188" algn="l" defTabSz="457200" rtl="0" eaLnBrk="1" latinLnBrk="0" hangingPunct="1">
        <a:spcBef>
          <a:spcPts val="600"/>
        </a:spcBef>
        <a:buFont typeface="Arial"/>
        <a:buChar char="•"/>
        <a:defRPr sz="1600" kern="1200">
          <a:solidFill>
            <a:schemeClr val="tx1"/>
          </a:solidFill>
          <a:latin typeface="+mn-lt"/>
          <a:ea typeface="+mn-ea"/>
          <a:cs typeface="+mn-cs"/>
        </a:defRPr>
      </a:lvl1pPr>
      <a:lvl2pPr marL="454025" indent="-223838" algn="l" defTabSz="457200" rtl="0" eaLnBrk="1" latinLnBrk="0" hangingPunct="1">
        <a:spcBef>
          <a:spcPts val="600"/>
        </a:spcBef>
        <a:buFont typeface="Lucida Grande"/>
        <a:buChar char="-"/>
        <a:defRPr sz="1600" kern="1200">
          <a:solidFill>
            <a:schemeClr val="tx1"/>
          </a:solidFill>
          <a:latin typeface="+mn-lt"/>
          <a:ea typeface="+mn-ea"/>
          <a:cs typeface="+mn-cs"/>
        </a:defRPr>
      </a:lvl2pPr>
      <a:lvl3pPr marL="684213" indent="-230188" algn="l" defTabSz="457200" rtl="0" eaLnBrk="1" latinLnBrk="0" hangingPunct="1">
        <a:spcBef>
          <a:spcPts val="600"/>
        </a:spcBef>
        <a:buFont typeface="Arial"/>
        <a:buChar char="•"/>
        <a:defRPr sz="1600" kern="1200">
          <a:solidFill>
            <a:schemeClr val="tx1"/>
          </a:solidFill>
          <a:latin typeface="+mn-lt"/>
          <a:ea typeface="+mn-ea"/>
          <a:cs typeface="+mn-cs"/>
        </a:defRPr>
      </a:lvl3pPr>
      <a:lvl4pPr marL="914400" indent="-230188" algn="l" defTabSz="457200" rtl="0" eaLnBrk="1" latinLnBrk="0" hangingPunct="1">
        <a:spcBef>
          <a:spcPts val="600"/>
        </a:spcBef>
        <a:buFont typeface="Lucida Grande"/>
        <a:buChar char="-"/>
        <a:defRPr sz="1600" kern="1200">
          <a:solidFill>
            <a:schemeClr val="tx1"/>
          </a:solidFill>
          <a:latin typeface="+mn-lt"/>
          <a:ea typeface="+mn-ea"/>
          <a:cs typeface="+mn-cs"/>
        </a:defRPr>
      </a:lvl4pPr>
      <a:lvl5pPr marL="1144588" indent="-230188" algn="l" defTabSz="457200" rtl="0" eaLnBrk="1" latinLnBrk="0" hangingPunct="1">
        <a:spcBef>
          <a:spcPts val="600"/>
        </a:spcBef>
        <a:buFont typeface="Arial"/>
        <a:buChar char="•"/>
        <a:defRPr sz="16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notesSlide" Target="../notesSlides/notesSlide8.xml"/><Relationship Id="rId7" Type="http://schemas.openxmlformats.org/officeDocument/2006/relationships/image" Target="../media/image60.png"/><Relationship Id="rId12" Type="http://schemas.openxmlformats.org/officeDocument/2006/relationships/image" Target="../media/image63.png"/><Relationship Id="rId2" Type="http://schemas.openxmlformats.org/officeDocument/2006/relationships/slideLayout" Target="../slideLayouts/slideLayout54.xml"/><Relationship Id="rId1" Type="http://schemas.openxmlformats.org/officeDocument/2006/relationships/tags" Target="../tags/tag10.xml"/><Relationship Id="rId6" Type="http://schemas.openxmlformats.org/officeDocument/2006/relationships/hyperlink" Target="https://www.reuters.com/world/china/sinopec-forecasts-chinas-petroleum-consumption-peak-by-2027-2024-12-19/" TargetMode="External"/><Relationship Id="rId11" Type="http://schemas.openxmlformats.org/officeDocument/2006/relationships/hyperlink" Target="https://www.reuters.com/business/energy/chinas-rapid-electrification-is-catching-out-oil-producers-russell-2024-10-16/#:~:text=%22The%20share%20of%20electricity%20in,world%2C%22%20the%20IEA%20said." TargetMode="External"/><Relationship Id="rId5" Type="http://schemas.openxmlformats.org/officeDocument/2006/relationships/image" Target="../media/image1.emf"/><Relationship Id="rId10" Type="http://schemas.openxmlformats.org/officeDocument/2006/relationships/image" Target="../media/image62.png"/><Relationship Id="rId4" Type="http://schemas.openxmlformats.org/officeDocument/2006/relationships/oleObject" Target="../embeddings/oleObject4.bin"/><Relationship Id="rId9" Type="http://schemas.openxmlformats.org/officeDocument/2006/relationships/hyperlink" Target="https://www.reuters.com/world/china/chinas-oil-consumption-peaked-2023-cnpc-says-2024-12-13/"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www.china-briefing.com/news/chinas-gdp-expands-5-in-h1-2024/" TargetMode="External"/><Relationship Id="rId13" Type="http://schemas.openxmlformats.org/officeDocument/2006/relationships/hyperlink" Target="https://www.reuters.com/business/energy/china-will-continue-play-key-role-global-oil-demand-vitol-exec-says-2024-11-07/" TargetMode="External"/><Relationship Id="rId18" Type="http://schemas.openxmlformats.org/officeDocument/2006/relationships/image" Target="../media/image66.png"/><Relationship Id="rId26" Type="http://schemas.openxmlformats.org/officeDocument/2006/relationships/image" Target="../media/image74.png"/><Relationship Id="rId3" Type="http://schemas.openxmlformats.org/officeDocument/2006/relationships/notesSlide" Target="../notesSlides/notesSlide9.xml"/><Relationship Id="rId21" Type="http://schemas.openxmlformats.org/officeDocument/2006/relationships/image" Target="../media/image69.png"/><Relationship Id="rId7" Type="http://schemas.openxmlformats.org/officeDocument/2006/relationships/hyperlink" Target="https://edition.cnn.com/2023/12/27/economy/china-economy-challenges-2024-intl-hnk/index.html" TargetMode="External"/><Relationship Id="rId12" Type="http://schemas.openxmlformats.org/officeDocument/2006/relationships/hyperlink" Target="https://www.rigzone.com/news/wire/chinas_oil_demand_may_peak_early_on_rapid_transport_shift-10-dec-2024-179002-article/" TargetMode="External"/><Relationship Id="rId17" Type="http://schemas.openxmlformats.org/officeDocument/2006/relationships/image" Target="../media/image65.png"/><Relationship Id="rId25" Type="http://schemas.openxmlformats.org/officeDocument/2006/relationships/image" Target="../media/image73.png"/><Relationship Id="rId2" Type="http://schemas.openxmlformats.org/officeDocument/2006/relationships/slideLayout" Target="../slideLayouts/slideLayout54.xml"/><Relationship Id="rId16" Type="http://schemas.openxmlformats.org/officeDocument/2006/relationships/image" Target="../media/image64.png"/><Relationship Id="rId20" Type="http://schemas.openxmlformats.org/officeDocument/2006/relationships/image" Target="../media/image68.png"/><Relationship Id="rId1" Type="http://schemas.openxmlformats.org/officeDocument/2006/relationships/tags" Target="../tags/tag11.xml"/><Relationship Id="rId6" Type="http://schemas.openxmlformats.org/officeDocument/2006/relationships/hyperlink" Target="https://www.ecb.europa.eu/press/economic-bulletin/articles/2024/html/ecb.ebart202405_01~a6318ef569.en.html" TargetMode="External"/><Relationship Id="rId11" Type="http://schemas.openxmlformats.org/officeDocument/2006/relationships/hyperlink" Target="https://www.reuters.com/world/china/chinas-oil-consumption-peaked-2023-cnpc-says-2024-12-13/?utm_" TargetMode="External"/><Relationship Id="rId24" Type="http://schemas.openxmlformats.org/officeDocument/2006/relationships/image" Target="../media/image72.png"/><Relationship Id="rId5" Type="http://schemas.openxmlformats.org/officeDocument/2006/relationships/image" Target="../media/image1.emf"/><Relationship Id="rId15" Type="http://schemas.openxmlformats.org/officeDocument/2006/relationships/hyperlink" Target="https://www.dnv.com/news/china-energy-transition-outlook/" TargetMode="External"/><Relationship Id="rId23" Type="http://schemas.openxmlformats.org/officeDocument/2006/relationships/image" Target="../media/image71.png"/><Relationship Id="rId10" Type="http://schemas.openxmlformats.org/officeDocument/2006/relationships/hyperlink" Target="https://www.eia.gov/todayinenergy/detail.php?id=62824&amp;utm" TargetMode="External"/><Relationship Id="rId19" Type="http://schemas.openxmlformats.org/officeDocument/2006/relationships/image" Target="../media/image67.png"/><Relationship Id="rId4" Type="http://schemas.openxmlformats.org/officeDocument/2006/relationships/oleObject" Target="../embeddings/oleObject4.bin"/><Relationship Id="rId9" Type="http://schemas.openxmlformats.org/officeDocument/2006/relationships/hyperlink" Target="https://www.bbc.com/news/articles/crr54x00857o?utm_" TargetMode="External"/><Relationship Id="rId14" Type="http://schemas.openxmlformats.org/officeDocument/2006/relationships/hyperlink" Target="https://www.china-briefing.com/news/chinas-new-renewable-energy-plan-key-insights-for-businesses/" TargetMode="External"/><Relationship Id="rId22" Type="http://schemas.openxmlformats.org/officeDocument/2006/relationships/image" Target="../media/image70.png"/><Relationship Id="rId27" Type="http://schemas.openxmlformats.org/officeDocument/2006/relationships/image" Target="../media/image7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3.xml.rels><?xml version="1.0" encoding="UTF-8" standalone="yes"?>
<Relationships xmlns="http://schemas.openxmlformats.org/package/2006/relationships"><Relationship Id="rId8" Type="http://schemas.openxmlformats.org/officeDocument/2006/relationships/image" Target="../media/image77.png"/><Relationship Id="rId13" Type="http://schemas.openxmlformats.org/officeDocument/2006/relationships/image" Target="../media/image79.png"/><Relationship Id="rId3" Type="http://schemas.openxmlformats.org/officeDocument/2006/relationships/notesSlide" Target="../notesSlides/notesSlide10.xml"/><Relationship Id="rId7" Type="http://schemas.openxmlformats.org/officeDocument/2006/relationships/image" Target="../media/image76.png"/><Relationship Id="rId12" Type="http://schemas.openxmlformats.org/officeDocument/2006/relationships/hyperlink" Target="https://www.reuters.com/markets/commodities/saudi-crude-oil-supply-china-rebound-jan-vs-dec-sources-say-2024-12-12/" TargetMode="External"/><Relationship Id="rId2" Type="http://schemas.openxmlformats.org/officeDocument/2006/relationships/slideLayout" Target="../slideLayouts/slideLayout54.xml"/><Relationship Id="rId1" Type="http://schemas.openxmlformats.org/officeDocument/2006/relationships/tags" Target="../tags/tag12.xml"/><Relationship Id="rId6" Type="http://schemas.openxmlformats.org/officeDocument/2006/relationships/hyperlink" Target="https://www.aramco.com/en/news-media/news/2024/aramco-and-rongsheng-explore-new-opportunities-in-ksa-and-china" TargetMode="External"/><Relationship Id="rId11" Type="http://schemas.openxmlformats.org/officeDocument/2006/relationships/image" Target="../media/image61.png"/><Relationship Id="rId5" Type="http://schemas.openxmlformats.org/officeDocument/2006/relationships/image" Target="../media/image1.emf"/><Relationship Id="rId10" Type="http://schemas.openxmlformats.org/officeDocument/2006/relationships/image" Target="../media/image78.png"/><Relationship Id="rId4" Type="http://schemas.openxmlformats.org/officeDocument/2006/relationships/oleObject" Target="../embeddings/oleObject4.bin"/><Relationship Id="rId9" Type="http://schemas.openxmlformats.org/officeDocument/2006/relationships/hyperlink" Target="https://www.reuters.com/business/energy/sinopec-aramco-start-building-petrochemical-complex-chinas-fujian-2024-11-18/"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www.aramco.com/en/news-media/news/2024/aramco-and-china-national-building-material-group-announce-strategic-collaboration" TargetMode="External"/><Relationship Id="rId13" Type="http://schemas.openxmlformats.org/officeDocument/2006/relationships/hyperlink" Target="https://www.aramco.com/en/news-media/news/2024/aramco-and-rongsheng-explore-new-opportunities-in-ksa-and-china" TargetMode="External"/><Relationship Id="rId3" Type="http://schemas.openxmlformats.org/officeDocument/2006/relationships/notesSlide" Target="../notesSlides/notesSlide11.xml"/><Relationship Id="rId7" Type="http://schemas.openxmlformats.org/officeDocument/2006/relationships/image" Target="../media/image80.png"/><Relationship Id="rId12" Type="http://schemas.openxmlformats.org/officeDocument/2006/relationships/hyperlink" Target="https://www.aramco.com/en" TargetMode="External"/><Relationship Id="rId2" Type="http://schemas.openxmlformats.org/officeDocument/2006/relationships/slideLayout" Target="../slideLayouts/slideLayout54.xml"/><Relationship Id="rId1" Type="http://schemas.openxmlformats.org/officeDocument/2006/relationships/tags" Target="../tags/tag13.xml"/><Relationship Id="rId6" Type="http://schemas.openxmlformats.org/officeDocument/2006/relationships/hyperlink" Target="https://www.aramco.com/en/news-media/news/2024/aramco-sinopec-and-fujian-petrochemical-break-ground-on-new-refining-and-petrochemical-project" TargetMode="External"/><Relationship Id="rId11" Type="http://schemas.openxmlformats.org/officeDocument/2006/relationships/image" Target="../media/image82.png"/><Relationship Id="rId5" Type="http://schemas.openxmlformats.org/officeDocument/2006/relationships/image" Target="../media/image1.emf"/><Relationship Id="rId15" Type="http://schemas.openxmlformats.org/officeDocument/2006/relationships/image" Target="../media/image84.png"/><Relationship Id="rId10" Type="http://schemas.openxmlformats.org/officeDocument/2006/relationships/hyperlink" Target="https://www.aramco.com/en/news-media/news/2024/aramco-fosters-closer-collaboration-with-key-chinese-partners" TargetMode="External"/><Relationship Id="rId4" Type="http://schemas.openxmlformats.org/officeDocument/2006/relationships/oleObject" Target="../embeddings/oleObject4.bin"/><Relationship Id="rId9" Type="http://schemas.openxmlformats.org/officeDocument/2006/relationships/image" Target="../media/image81.png"/><Relationship Id="rId14" Type="http://schemas.openxmlformats.org/officeDocument/2006/relationships/image" Target="../media/image83.png"/></Relationships>
</file>

<file path=ppt/slides/_rels/slide15.xml.rels><?xml version="1.0" encoding="UTF-8" standalone="yes"?>
<Relationships xmlns="http://schemas.openxmlformats.org/package/2006/relationships"><Relationship Id="rId8" Type="http://schemas.openxmlformats.org/officeDocument/2006/relationships/image" Target="../media/image85.png"/><Relationship Id="rId13" Type="http://schemas.openxmlformats.org/officeDocument/2006/relationships/hyperlink" Target="https://china.aramco.com/en/news-media/china-news/2024/aramco-eyes-closer-relationship-with-chinese-partners-at-the-7th-ipec" TargetMode="External"/><Relationship Id="rId18" Type="http://schemas.openxmlformats.org/officeDocument/2006/relationships/image" Target="../media/image90.png"/><Relationship Id="rId3" Type="http://schemas.openxmlformats.org/officeDocument/2006/relationships/notesSlide" Target="../notesSlides/notesSlide12.xml"/><Relationship Id="rId7" Type="http://schemas.openxmlformats.org/officeDocument/2006/relationships/hyperlink" Target="https://china.aramco.com/en/news-media/china-news/2024/aramco-unveils-first-three-recycled-plastic-basketball-courts-in-beijing" TargetMode="External"/><Relationship Id="rId12" Type="http://schemas.openxmlformats.org/officeDocument/2006/relationships/image" Target="../media/image87.png"/><Relationship Id="rId17" Type="http://schemas.openxmlformats.org/officeDocument/2006/relationships/hyperlink" Target="https://china.aramco.com/en/news-media/china-news/2024/aramco-brings-formula-1-and-cba-together-at-chinese-grand-prix-2024" TargetMode="External"/><Relationship Id="rId2" Type="http://schemas.openxmlformats.org/officeDocument/2006/relationships/slideLayout" Target="../slideLayouts/slideLayout54.xml"/><Relationship Id="rId16" Type="http://schemas.openxmlformats.org/officeDocument/2006/relationships/image" Target="../media/image89.png"/><Relationship Id="rId20" Type="http://schemas.openxmlformats.org/officeDocument/2006/relationships/image" Target="../media/image91.png"/><Relationship Id="rId1" Type="http://schemas.openxmlformats.org/officeDocument/2006/relationships/tags" Target="../tags/tag14.xml"/><Relationship Id="rId6" Type="http://schemas.openxmlformats.org/officeDocument/2006/relationships/hyperlink" Target="https://www.aramco.com/en" TargetMode="External"/><Relationship Id="rId11" Type="http://schemas.openxmlformats.org/officeDocument/2006/relationships/hyperlink" Target="https://china.aramco.com/en/news-media/china-news/2024/aramco-volunteer-campaign-breaks-down-barriers-to-opportunities-for-disadvantaged-children" TargetMode="External"/><Relationship Id="rId5" Type="http://schemas.openxmlformats.org/officeDocument/2006/relationships/image" Target="../media/image1.emf"/><Relationship Id="rId15" Type="http://schemas.openxmlformats.org/officeDocument/2006/relationships/hyperlink" Target="https://china.aramco.com/en/news-media/china-news/2024/aramco-asia-president-attends-china-gcc-countries-forum-on-industrial-and-investment-cooperation" TargetMode="External"/><Relationship Id="rId10" Type="http://schemas.openxmlformats.org/officeDocument/2006/relationships/image" Target="../media/image86.png"/><Relationship Id="rId19" Type="http://schemas.openxmlformats.org/officeDocument/2006/relationships/hyperlink" Target="https://china.aramco.com/en/news-media/china-news/2023/aramco-delivers-sustainable-fuels-at-2023-macau-grand-prix" TargetMode="External"/><Relationship Id="rId4" Type="http://schemas.openxmlformats.org/officeDocument/2006/relationships/oleObject" Target="../embeddings/oleObject4.bin"/><Relationship Id="rId9" Type="http://schemas.openxmlformats.org/officeDocument/2006/relationships/hyperlink" Target="https://china.aramco.com/en/news-media/china-news/2024/aramco-and-rongsheng-petrochemical-sign-a-framework-agreement-to-advance-sasref-expansion" TargetMode="External"/><Relationship Id="rId14" Type="http://schemas.openxmlformats.org/officeDocument/2006/relationships/image" Target="../media/image8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7.xml.rels><?xml version="1.0" encoding="UTF-8" standalone="yes"?>
<Relationships xmlns="http://schemas.openxmlformats.org/package/2006/relationships"><Relationship Id="rId8" Type="http://schemas.openxmlformats.org/officeDocument/2006/relationships/hyperlink" Target="https://www.bloomberg.com/news/articles/2024-05-31/saudi-fund-joins-400-million-financing-for-china-ai-firm-zhipu" TargetMode="External"/><Relationship Id="rId13" Type="http://schemas.openxmlformats.org/officeDocument/2006/relationships/image" Target="../media/image94.png"/><Relationship Id="rId3" Type="http://schemas.openxmlformats.org/officeDocument/2006/relationships/notesSlide" Target="../notesSlides/notesSlide13.xml"/><Relationship Id="rId7" Type="http://schemas.openxmlformats.org/officeDocument/2006/relationships/chart" Target="../charts/chart3.xml"/><Relationship Id="rId12" Type="http://schemas.openxmlformats.org/officeDocument/2006/relationships/hyperlink" Target="https://www.reuters.com/business/energy/aramco-affirms-support-chinas-energy-secrutiy-2023-03-26/?taid=642026e11e537d000149b4cd&amp;utm_campaign=trueAnthem:+Trending+Content&amp;utm_medium=trueAnthem&amp;utm_source=twitter" TargetMode="External"/><Relationship Id="rId2" Type="http://schemas.openxmlformats.org/officeDocument/2006/relationships/slideLayout" Target="../slideLayouts/slideLayout54.xml"/><Relationship Id="rId1" Type="http://schemas.openxmlformats.org/officeDocument/2006/relationships/tags" Target="../tags/tag15.xml"/><Relationship Id="rId6" Type="http://schemas.openxmlformats.org/officeDocument/2006/relationships/chart" Target="../charts/chart2.xml"/><Relationship Id="rId11" Type="http://schemas.openxmlformats.org/officeDocument/2006/relationships/image" Target="../media/image93.png"/><Relationship Id="rId5" Type="http://schemas.openxmlformats.org/officeDocument/2006/relationships/image" Target="../media/image1.emf"/><Relationship Id="rId10" Type="http://schemas.openxmlformats.org/officeDocument/2006/relationships/hyperlink" Target="https://www.reuters.com/business/energy/aramco-chief-sees-healthy-chinese-demand-looking-more-investments-2024-03-10/" TargetMode="External"/><Relationship Id="rId4" Type="http://schemas.openxmlformats.org/officeDocument/2006/relationships/oleObject" Target="../embeddings/oleObject4.bin"/><Relationship Id="rId9" Type="http://schemas.openxmlformats.org/officeDocument/2006/relationships/image" Target="../media/image9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9.xml.rels><?xml version="1.0" encoding="UTF-8" standalone="yes"?>
<Relationships xmlns="http://schemas.openxmlformats.org/package/2006/relationships"><Relationship Id="rId8" Type="http://schemas.openxmlformats.org/officeDocument/2006/relationships/chart" Target="../charts/chart6.xml"/><Relationship Id="rId13" Type="http://schemas.openxmlformats.org/officeDocument/2006/relationships/image" Target="../media/image96.png"/><Relationship Id="rId18" Type="http://schemas.openxmlformats.org/officeDocument/2006/relationships/hyperlink" Target="https://blockjournal.io/news/saudi-aramco-prices-stock-offer-at-low-end-of-range-in-11-2bn-sale/" TargetMode="External"/><Relationship Id="rId3" Type="http://schemas.openxmlformats.org/officeDocument/2006/relationships/notesSlide" Target="../notesSlides/notesSlide14.xml"/><Relationship Id="rId21" Type="http://schemas.openxmlformats.org/officeDocument/2006/relationships/image" Target="../media/image100.png"/><Relationship Id="rId7" Type="http://schemas.openxmlformats.org/officeDocument/2006/relationships/chart" Target="../charts/chart5.xml"/><Relationship Id="rId12" Type="http://schemas.openxmlformats.org/officeDocument/2006/relationships/hyperlink" Target="https://www.atalayar.com/en/articulo/economy-and-business/saudi-aramco-and-chinese-partners-join-forces-build-major-refinery/20230327153709182344.html" TargetMode="External"/><Relationship Id="rId17" Type="http://schemas.openxmlformats.org/officeDocument/2006/relationships/image" Target="../media/image98.png"/><Relationship Id="rId2" Type="http://schemas.openxmlformats.org/officeDocument/2006/relationships/slideLayout" Target="../slideLayouts/slideLayout54.xml"/><Relationship Id="rId16" Type="http://schemas.openxmlformats.org/officeDocument/2006/relationships/hyperlink" Target="https://tankterminals.com/news/aramcos-new-deals-with-china-signal-a-further-deepening-of-sino-saudi-relations/" TargetMode="External"/><Relationship Id="rId20" Type="http://schemas.openxmlformats.org/officeDocument/2006/relationships/image" Target="../media/image77.png"/><Relationship Id="rId1" Type="http://schemas.openxmlformats.org/officeDocument/2006/relationships/tags" Target="../tags/tag16.xml"/><Relationship Id="rId6" Type="http://schemas.openxmlformats.org/officeDocument/2006/relationships/chart" Target="../charts/chart4.xml"/><Relationship Id="rId11" Type="http://schemas.openxmlformats.org/officeDocument/2006/relationships/image" Target="../media/image95.png"/><Relationship Id="rId24" Type="http://schemas.openxmlformats.org/officeDocument/2006/relationships/image" Target="../media/image103.png"/><Relationship Id="rId5" Type="http://schemas.openxmlformats.org/officeDocument/2006/relationships/image" Target="../media/image1.emf"/><Relationship Id="rId15" Type="http://schemas.openxmlformats.org/officeDocument/2006/relationships/image" Target="../media/image97.png"/><Relationship Id="rId23" Type="http://schemas.openxmlformats.org/officeDocument/2006/relationships/image" Target="../media/image102.png"/><Relationship Id="rId10" Type="http://schemas.openxmlformats.org/officeDocument/2006/relationships/hyperlink" Target="https://www.aramco.com/en/news-media/news/2024/aramco-sinopec-and-fujian-petrochemical-break-ground-on-new-refining-and-petrochemical-project" TargetMode="External"/><Relationship Id="rId19" Type="http://schemas.openxmlformats.org/officeDocument/2006/relationships/image" Target="../media/image99.png"/><Relationship Id="rId4" Type="http://schemas.openxmlformats.org/officeDocument/2006/relationships/oleObject" Target="../embeddings/oleObject4.bin"/><Relationship Id="rId9" Type="http://schemas.openxmlformats.org/officeDocument/2006/relationships/chart" Target="../charts/chart7.xml"/><Relationship Id="rId14" Type="http://schemas.openxmlformats.org/officeDocument/2006/relationships/hyperlink" Target="https://oilprice.com/Energy/Oil-Prices/The-Great-Oil-Market-Paradox-Inflation-Fears-Meet-Rising-Demand.html" TargetMode="External"/><Relationship Id="rId22" Type="http://schemas.openxmlformats.org/officeDocument/2006/relationships/image" Target="../media/image10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4.xml"/><Relationship Id="rId1" Type="http://schemas.openxmlformats.org/officeDocument/2006/relationships/tags" Target="../tags/tag4.xml"/><Relationship Id="rId6" Type="http://schemas.openxmlformats.org/officeDocument/2006/relationships/image" Target="../media/image31.png"/><Relationship Id="rId5" Type="http://schemas.openxmlformats.org/officeDocument/2006/relationships/image" Target="../media/image1.emf"/><Relationship Id="rId4" Type="http://schemas.openxmlformats.org/officeDocument/2006/relationships/oleObject" Target="../embeddings/oleObject4.bin"/></Relationships>
</file>

<file path=ppt/slides/_rels/slide20.xml.rels><?xml version="1.0" encoding="UTF-8" standalone="yes"?>
<Relationships xmlns="http://schemas.openxmlformats.org/package/2006/relationships"><Relationship Id="rId8" Type="http://schemas.openxmlformats.org/officeDocument/2006/relationships/chart" Target="../charts/chart8.xml"/><Relationship Id="rId13" Type="http://schemas.openxmlformats.org/officeDocument/2006/relationships/hyperlink" Target="https://x.com/Imran345/status/1783213250991304795" TargetMode="External"/><Relationship Id="rId18" Type="http://schemas.openxmlformats.org/officeDocument/2006/relationships/image" Target="../media/image107.png"/><Relationship Id="rId26" Type="http://schemas.openxmlformats.org/officeDocument/2006/relationships/image" Target="../media/image111.png"/><Relationship Id="rId3" Type="http://schemas.openxmlformats.org/officeDocument/2006/relationships/notesSlide" Target="../notesSlides/notesSlide15.xml"/><Relationship Id="rId21" Type="http://schemas.openxmlformats.org/officeDocument/2006/relationships/hyperlink" Target="https://x.com/Reuters/status/1615212709456367618" TargetMode="External"/><Relationship Id="rId7" Type="http://schemas.openxmlformats.org/officeDocument/2006/relationships/image" Target="../media/image1.emf"/><Relationship Id="rId12" Type="http://schemas.openxmlformats.org/officeDocument/2006/relationships/chart" Target="../charts/chart12.xml"/><Relationship Id="rId17" Type="http://schemas.openxmlformats.org/officeDocument/2006/relationships/hyperlink" Target="https://x.com/Farouk_xyz/status/1717849853466701909" TargetMode="External"/><Relationship Id="rId25" Type="http://schemas.openxmlformats.org/officeDocument/2006/relationships/hyperlink" Target="https://x.com/F1/status/1783169239085363457" TargetMode="External"/><Relationship Id="rId2" Type="http://schemas.openxmlformats.org/officeDocument/2006/relationships/slideLayout" Target="../slideLayouts/slideLayout54.xml"/><Relationship Id="rId16" Type="http://schemas.openxmlformats.org/officeDocument/2006/relationships/image" Target="../media/image106.png"/><Relationship Id="rId20" Type="http://schemas.openxmlformats.org/officeDocument/2006/relationships/image" Target="../media/image108.png"/><Relationship Id="rId29" Type="http://schemas.openxmlformats.org/officeDocument/2006/relationships/chart" Target="../charts/chart13.xml"/><Relationship Id="rId1" Type="http://schemas.openxmlformats.org/officeDocument/2006/relationships/tags" Target="../tags/tag17.xml"/><Relationship Id="rId6" Type="http://schemas.openxmlformats.org/officeDocument/2006/relationships/oleObject" Target="../embeddings/oleObject4.bin"/><Relationship Id="rId11" Type="http://schemas.openxmlformats.org/officeDocument/2006/relationships/chart" Target="../charts/chart11.xml"/><Relationship Id="rId24" Type="http://schemas.openxmlformats.org/officeDocument/2006/relationships/image" Target="../media/image110.png"/><Relationship Id="rId5" Type="http://schemas.openxmlformats.org/officeDocument/2006/relationships/image" Target="../media/image104.png"/><Relationship Id="rId15" Type="http://schemas.openxmlformats.org/officeDocument/2006/relationships/hyperlink" Target="https://x.com/jack54039880/status/1799856118120042570" TargetMode="External"/><Relationship Id="rId23" Type="http://schemas.openxmlformats.org/officeDocument/2006/relationships/hyperlink" Target="https://x.com/CNBC/status/1673539760466325506" TargetMode="External"/><Relationship Id="rId28" Type="http://schemas.openxmlformats.org/officeDocument/2006/relationships/image" Target="../media/image112.png"/><Relationship Id="rId10" Type="http://schemas.openxmlformats.org/officeDocument/2006/relationships/chart" Target="../charts/chart10.xml"/><Relationship Id="rId19" Type="http://schemas.openxmlformats.org/officeDocument/2006/relationships/hyperlink" Target="https://x.com/Reuters/status/1640235969109426176" TargetMode="External"/><Relationship Id="rId4" Type="http://schemas.openxmlformats.org/officeDocument/2006/relationships/hyperlink" Target="https://x.com/IbrahimAlZubadi/status/1781574354272215309" TargetMode="External"/><Relationship Id="rId9" Type="http://schemas.openxmlformats.org/officeDocument/2006/relationships/chart" Target="../charts/chart9.xml"/><Relationship Id="rId14" Type="http://schemas.openxmlformats.org/officeDocument/2006/relationships/image" Target="../media/image105.png"/><Relationship Id="rId22" Type="http://schemas.openxmlformats.org/officeDocument/2006/relationships/image" Target="../media/image109.png"/><Relationship Id="rId27" Type="http://schemas.openxmlformats.org/officeDocument/2006/relationships/hyperlink" Target="https://x.com/AstonMartinF1/status/1782008884174929984"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4.xml"/><Relationship Id="rId1" Type="http://schemas.openxmlformats.org/officeDocument/2006/relationships/tags" Target="../tags/tag18.x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notesSlide" Target="../notesSlides/notesSlide3.xml"/><Relationship Id="rId7" Type="http://schemas.openxmlformats.org/officeDocument/2006/relationships/image" Target="../media/image33.svg"/><Relationship Id="rId2" Type="http://schemas.openxmlformats.org/officeDocument/2006/relationships/slideLayout" Target="../slideLayouts/slideLayout54.xml"/><Relationship Id="rId1" Type="http://schemas.openxmlformats.org/officeDocument/2006/relationships/tags" Target="../tags/tag5.xml"/><Relationship Id="rId6" Type="http://schemas.openxmlformats.org/officeDocument/2006/relationships/image" Target="../media/image32.png"/><Relationship Id="rId5" Type="http://schemas.openxmlformats.org/officeDocument/2006/relationships/image" Target="../media/image1.emf"/><Relationship Id="rId4" Type="http://schemas.openxmlformats.org/officeDocument/2006/relationships/oleObject" Target="../embeddings/oleObject4.bin"/><Relationship Id="rId9" Type="http://schemas.openxmlformats.org/officeDocument/2006/relationships/image" Target="../media/image35.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8" Type="http://schemas.openxmlformats.org/officeDocument/2006/relationships/hyperlink" Target="https://oilprice.com/Latest-Energy-News/World-News/CNPC-Chinas-Oil-Demand-Could-Peak-in-2025.html" TargetMode="External"/><Relationship Id="rId13" Type="http://schemas.openxmlformats.org/officeDocument/2006/relationships/image" Target="../media/image38.png"/><Relationship Id="rId18" Type="http://schemas.openxmlformats.org/officeDocument/2006/relationships/image" Target="../media/image43.svg"/><Relationship Id="rId3" Type="http://schemas.openxmlformats.org/officeDocument/2006/relationships/notesSlide" Target="../notesSlides/notesSlide4.xml"/><Relationship Id="rId7" Type="http://schemas.openxmlformats.org/officeDocument/2006/relationships/hyperlink" Target="https://www.reuters.com/world/china/sinopec-forecasts-chinas-petroleum-consumption-peak-by-2027-2024-12-19/" TargetMode="External"/><Relationship Id="rId12" Type="http://schemas.openxmlformats.org/officeDocument/2006/relationships/image" Target="../media/image37.png"/><Relationship Id="rId17" Type="http://schemas.openxmlformats.org/officeDocument/2006/relationships/image" Target="../media/image42.png"/><Relationship Id="rId2" Type="http://schemas.openxmlformats.org/officeDocument/2006/relationships/slideLayout" Target="../slideLayouts/slideLayout54.xml"/><Relationship Id="rId16" Type="http://schemas.openxmlformats.org/officeDocument/2006/relationships/image" Target="../media/image41.svg"/><Relationship Id="rId1" Type="http://schemas.openxmlformats.org/officeDocument/2006/relationships/tags" Target="../tags/tag6.xml"/><Relationship Id="rId6" Type="http://schemas.openxmlformats.org/officeDocument/2006/relationships/hyperlink" Target="https://www.reuters.com/world/china/chinas-oil-consumption-peaked-2023-cnpc-says-2024-12-13/?utm_" TargetMode="External"/><Relationship Id="rId11" Type="http://schemas.openxmlformats.org/officeDocument/2006/relationships/image" Target="../media/image36.png"/><Relationship Id="rId5" Type="http://schemas.openxmlformats.org/officeDocument/2006/relationships/image" Target="../media/image1.emf"/><Relationship Id="rId15" Type="http://schemas.openxmlformats.org/officeDocument/2006/relationships/image" Target="../media/image40.png"/><Relationship Id="rId10" Type="http://schemas.openxmlformats.org/officeDocument/2006/relationships/hyperlink" Target="https://www.bbc.com/news/articles/crr54x00857o" TargetMode="External"/><Relationship Id="rId4" Type="http://schemas.openxmlformats.org/officeDocument/2006/relationships/oleObject" Target="../embeddings/oleObject4.bin"/><Relationship Id="rId9" Type="http://schemas.openxmlformats.org/officeDocument/2006/relationships/hyperlink" Target="https://www.wsj.com/world/china/china-economy-gdp-8b4da88c" TargetMode="External"/><Relationship Id="rId14" Type="http://schemas.openxmlformats.org/officeDocument/2006/relationships/image" Target="../media/image39.svg"/></Relationships>
</file>

<file path=ppt/slides/_rels/slide6.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49.png"/><Relationship Id="rId3" Type="http://schemas.openxmlformats.org/officeDocument/2006/relationships/notesSlide" Target="../notesSlides/notesSlide5.xml"/><Relationship Id="rId7" Type="http://schemas.openxmlformats.org/officeDocument/2006/relationships/image" Target="../media/image44.png"/><Relationship Id="rId12" Type="http://schemas.openxmlformats.org/officeDocument/2006/relationships/hyperlink" Target="https://www.spa.gov.sa/en/N2169682" TargetMode="External"/><Relationship Id="rId2" Type="http://schemas.openxmlformats.org/officeDocument/2006/relationships/slideLayout" Target="../slideLayouts/slideLayout54.xml"/><Relationship Id="rId1" Type="http://schemas.openxmlformats.org/officeDocument/2006/relationships/tags" Target="../tags/tag7.xml"/><Relationship Id="rId6" Type="http://schemas.openxmlformats.org/officeDocument/2006/relationships/hyperlink" Target="https://www.meed.com/aramco-and-chinese-partners-break-ground-on-petrochemicals-project" TargetMode="External"/><Relationship Id="rId11" Type="http://schemas.openxmlformats.org/officeDocument/2006/relationships/image" Target="../media/image48.svg"/><Relationship Id="rId5" Type="http://schemas.openxmlformats.org/officeDocument/2006/relationships/image" Target="../media/image1.emf"/><Relationship Id="rId15" Type="http://schemas.openxmlformats.org/officeDocument/2006/relationships/image" Target="../media/image50.png"/><Relationship Id="rId10" Type="http://schemas.openxmlformats.org/officeDocument/2006/relationships/image" Target="../media/image47.png"/><Relationship Id="rId4" Type="http://schemas.openxmlformats.org/officeDocument/2006/relationships/oleObject" Target="../embeddings/oleObject4.bin"/><Relationship Id="rId9" Type="http://schemas.openxmlformats.org/officeDocument/2006/relationships/image" Target="../media/image46.svg"/><Relationship Id="rId14" Type="http://schemas.openxmlformats.org/officeDocument/2006/relationships/hyperlink" Target="https://www.businessinsider.com/saudi-aramco-nasser-china-overproduction-solar-panel-ev-output-affordable-2024-4"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8" Type="http://schemas.openxmlformats.org/officeDocument/2006/relationships/hyperlink" Target="https://www.china-briefing.com/news/understanding-chinas-key-economy-indicators-for-q3-2024/" TargetMode="External"/><Relationship Id="rId13" Type="http://schemas.openxmlformats.org/officeDocument/2006/relationships/image" Target="../media/image54.png"/><Relationship Id="rId3" Type="http://schemas.openxmlformats.org/officeDocument/2006/relationships/notesSlide" Target="../notesSlides/notesSlide6.xml"/><Relationship Id="rId7" Type="http://schemas.openxmlformats.org/officeDocument/2006/relationships/chart" Target="../charts/chart1.xml"/><Relationship Id="rId12" Type="http://schemas.openxmlformats.org/officeDocument/2006/relationships/image" Target="../media/image53.png"/><Relationship Id="rId2" Type="http://schemas.openxmlformats.org/officeDocument/2006/relationships/slideLayout" Target="../slideLayouts/slideLayout54.xml"/><Relationship Id="rId1" Type="http://schemas.openxmlformats.org/officeDocument/2006/relationships/tags" Target="../tags/tag8.xml"/><Relationship Id="rId6" Type="http://schemas.openxmlformats.org/officeDocument/2006/relationships/image" Target="../media/image1.emf"/><Relationship Id="rId11" Type="http://schemas.openxmlformats.org/officeDocument/2006/relationships/hyperlink" Target="https://www.bloomberg.com/news/videos/2024-01-17/china-gdp-grows-5-2-in-2023-hitting-government-target-video?" TargetMode="External"/><Relationship Id="rId5" Type="http://schemas.openxmlformats.org/officeDocument/2006/relationships/oleObject" Target="../embeddings/oleObject4.bin"/><Relationship Id="rId10" Type="http://schemas.openxmlformats.org/officeDocument/2006/relationships/image" Target="../media/image52.png"/><Relationship Id="rId4" Type="http://schemas.openxmlformats.org/officeDocument/2006/relationships/hyperlink" Target="https://www.wsj.com/world/china/china-economy-gdp-8b4da88c" TargetMode="External"/><Relationship Id="rId9" Type="http://schemas.openxmlformats.org/officeDocument/2006/relationships/image" Target="../media/image51.png"/></Relationships>
</file>

<file path=ppt/slides/_rels/slide9.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8.png"/><Relationship Id="rId3" Type="http://schemas.openxmlformats.org/officeDocument/2006/relationships/notesSlide" Target="../notesSlides/notesSlide7.xml"/><Relationship Id="rId7" Type="http://schemas.openxmlformats.org/officeDocument/2006/relationships/image" Target="../media/image55.png"/><Relationship Id="rId12" Type="http://schemas.openxmlformats.org/officeDocument/2006/relationships/hyperlink" Target="https://english.www.gov.cn/policies/featured/202410/18/content_WS671235e4c6d0868f4e8ec0c2.html" TargetMode="External"/><Relationship Id="rId2" Type="http://schemas.openxmlformats.org/officeDocument/2006/relationships/slideLayout" Target="../slideLayouts/slideLayout54.xml"/><Relationship Id="rId1" Type="http://schemas.openxmlformats.org/officeDocument/2006/relationships/tags" Target="../tags/tag9.xml"/><Relationship Id="rId6" Type="http://schemas.openxmlformats.org/officeDocument/2006/relationships/hyperlink" Target="https://www.bloomberg.com/news/videos/2024-11-14/iea-warns-of-2025-oil-supply-glut-on-weak-china-demand-video" TargetMode="External"/><Relationship Id="rId11" Type="http://schemas.openxmlformats.org/officeDocument/2006/relationships/image" Target="../media/image57.png"/><Relationship Id="rId5" Type="http://schemas.openxmlformats.org/officeDocument/2006/relationships/image" Target="../media/image1.emf"/><Relationship Id="rId10" Type="http://schemas.openxmlformats.org/officeDocument/2006/relationships/image" Target="../media/image56.png"/><Relationship Id="rId4" Type="http://schemas.openxmlformats.org/officeDocument/2006/relationships/oleObject" Target="../embeddings/oleObject4.bin"/><Relationship Id="rId9" Type="http://schemas.openxmlformats.org/officeDocument/2006/relationships/hyperlink" Target="https://www.wsj.com/economy/china-industrial-profits-return-to-growth-d3530ec5" TargetMode="External"/><Relationship Id="rId14" Type="http://schemas.openxmlformats.org/officeDocument/2006/relationships/image" Target="../media/image5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0654" y="2167007"/>
            <a:ext cx="10974916" cy="1776301"/>
          </a:xfrm>
        </p:spPr>
        <p:txBody>
          <a:bodyPr/>
          <a:lstStyle/>
          <a:p>
            <a:r>
              <a:rPr lang="en-US" sz="4800"/>
              <a:t>China Market Analysis</a:t>
            </a:r>
          </a:p>
        </p:txBody>
      </p:sp>
      <p:sp>
        <p:nvSpPr>
          <p:cNvPr id="5" name="Subtitle 4"/>
          <p:cNvSpPr>
            <a:spLocks noGrp="1"/>
          </p:cNvSpPr>
          <p:nvPr>
            <p:ph type="subTitle" idx="1"/>
          </p:nvPr>
        </p:nvSpPr>
        <p:spPr>
          <a:xfrm>
            <a:off x="263829" y="3600669"/>
            <a:ext cx="5484283" cy="685277"/>
          </a:xfrm>
        </p:spPr>
        <p:txBody>
          <a:bodyPr/>
          <a:lstStyle/>
          <a:p>
            <a:r>
              <a:rPr lang="en-US" sz="2000">
                <a:solidFill>
                  <a:srgbClr val="538135"/>
                </a:solidFill>
              </a:rPr>
              <a:t>Jan 01, 2023, to Dec 15, 2024</a:t>
            </a:r>
          </a:p>
        </p:txBody>
      </p:sp>
    </p:spTree>
    <p:extLst>
      <p:ext uri="{BB962C8B-B14F-4D97-AF65-F5344CB8AC3E}">
        <p14:creationId xmlns:p14="http://schemas.microsoft.com/office/powerpoint/2010/main" val="2295215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DC6DF7-3617-CC32-70B2-A70E7C34DB39}"/>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E0FC60C-F461-4756-B153-F559C3F6DC0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7E0FC60C-F461-4756-B153-F559C3F6DC0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6A858B5D-AD32-EF13-7C15-3D9BC5EF735F}"/>
              </a:ext>
            </a:extLst>
          </p:cNvPr>
          <p:cNvSpPr>
            <a:spLocks noGrp="1"/>
          </p:cNvSpPr>
          <p:nvPr>
            <p:ph type="title"/>
          </p:nvPr>
        </p:nvSpPr>
        <p:spPr>
          <a:xfrm>
            <a:off x="304706" y="100816"/>
            <a:ext cx="10679178" cy="515523"/>
          </a:xfrm>
        </p:spPr>
        <p:txBody>
          <a:bodyPr vert="horz"/>
          <a:lstStyle/>
          <a:p>
            <a:r>
              <a:rPr lang="en-US" sz="1800">
                <a:solidFill>
                  <a:schemeClr val="accent5"/>
                </a:solidFill>
              </a:rPr>
              <a:t>China's energy demand has seen significant changes over the past two years, influenced by economic shifts, policy decisions, and technological advancements</a:t>
            </a:r>
          </a:p>
        </p:txBody>
      </p:sp>
      <p:sp>
        <p:nvSpPr>
          <p:cNvPr id="14" name="object 39">
            <a:extLst>
              <a:ext uri="{FF2B5EF4-FFF2-40B4-BE49-F238E27FC236}">
                <a16:creationId xmlns:a16="http://schemas.microsoft.com/office/drawing/2014/main" id="{7443B66D-A42C-DB22-8721-5A51F708AF67}"/>
              </a:ext>
            </a:extLst>
          </p:cNvPr>
          <p:cNvSpPr/>
          <p:nvPr/>
        </p:nvSpPr>
        <p:spPr>
          <a:xfrm>
            <a:off x="304706" y="813673"/>
            <a:ext cx="6189517"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lang="en-US" b="1">
                <a:solidFill>
                  <a:prstClr val="white"/>
                </a:solidFill>
                <a:cs typeface="Trebuchet MS"/>
                <a:sym typeface="Trebuchet MS"/>
              </a:rPr>
              <a:t>Background - </a:t>
            </a:r>
            <a:r>
              <a:rPr kumimoji="0" lang="en-US" sz="1800" b="1" i="0" u="none" strike="noStrike" kern="1200" cap="none" spc="0" normalizeH="0" baseline="0" noProof="0">
                <a:ln>
                  <a:noFill/>
                </a:ln>
                <a:solidFill>
                  <a:prstClr val="white"/>
                </a:solidFill>
                <a:effectLst/>
                <a:uLnTx/>
                <a:uFillTx/>
                <a:ea typeface="+mn-ea"/>
                <a:cs typeface="Trebuchet MS"/>
                <a:sym typeface="Trebuchet MS"/>
              </a:rPr>
              <a:t>China’s Energy Demand</a:t>
            </a:r>
          </a:p>
        </p:txBody>
      </p:sp>
      <p:sp>
        <p:nvSpPr>
          <p:cNvPr id="7" name="TextBox 6">
            <a:extLst>
              <a:ext uri="{FF2B5EF4-FFF2-40B4-BE49-F238E27FC236}">
                <a16:creationId xmlns:a16="http://schemas.microsoft.com/office/drawing/2014/main" id="{0BF28C02-4393-0A1B-FFBC-9F02CE9A1567}"/>
              </a:ext>
            </a:extLst>
          </p:cNvPr>
          <p:cNvSpPr txBox="1"/>
          <p:nvPr/>
        </p:nvSpPr>
        <p:spPr>
          <a:xfrm>
            <a:off x="304706" y="1593292"/>
            <a:ext cx="1450467" cy="306467"/>
          </a:xfrm>
          <a:prstGeom prst="flowChartAlternateProcess">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Energy Demand:</a:t>
            </a:r>
          </a:p>
        </p:txBody>
      </p:sp>
      <p:sp>
        <p:nvSpPr>
          <p:cNvPr id="8" name="TextBox 7">
            <a:extLst>
              <a:ext uri="{FF2B5EF4-FFF2-40B4-BE49-F238E27FC236}">
                <a16:creationId xmlns:a16="http://schemas.microsoft.com/office/drawing/2014/main" id="{0EA82DA5-03FD-7A5B-8FFA-CB2BA5A651D0}"/>
              </a:ext>
            </a:extLst>
          </p:cNvPr>
          <p:cNvSpPr txBox="1"/>
          <p:nvPr/>
        </p:nvSpPr>
        <p:spPr>
          <a:xfrm>
            <a:off x="368874" y="2260875"/>
            <a:ext cx="6574396" cy="2930482"/>
          </a:xfrm>
          <a:prstGeom prst="rect">
            <a:avLst/>
          </a:prstGeom>
          <a:noFill/>
        </p:spPr>
        <p:txBody>
          <a:bodyPr wrap="square">
            <a:spAutoFit/>
          </a:bodyPr>
          <a:lstStyle/>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a:cs typeface="Arial" panose="020B0604020202020204" pitchFamily="34" charset="0"/>
              </a:rPr>
              <a:t>In 2023, </a:t>
            </a:r>
            <a:r>
              <a:rPr lang="en-US" sz="1100" b="1">
                <a:cs typeface="Arial" panose="020B0604020202020204" pitchFamily="34" charset="0"/>
              </a:rPr>
              <a:t>China's refined oil consumption peaked at 399 million metric tons </a:t>
            </a:r>
            <a:r>
              <a:rPr lang="en-US" sz="1100">
                <a:cs typeface="Arial" panose="020B0604020202020204" pitchFamily="34" charset="0"/>
              </a:rPr>
              <a:t>(approximately 7.98 million barrels per day) and was projected to decline by 1.3% in 2024. This downturn is largely attributed to the increasing adoption of electric vehicles (EVs) and a slowing economy.</a:t>
            </a:r>
            <a:br>
              <a:rPr lang="en-US" sz="1100">
                <a:cs typeface="Arial" panose="020B0604020202020204" pitchFamily="34" charset="0"/>
              </a:rPr>
            </a:br>
            <a:endParaRPr lang="en-US" sz="1100">
              <a:cs typeface="Arial" panose="020B0604020202020204" pitchFamily="34" charset="0"/>
            </a:endParaRPr>
          </a:p>
          <a:p>
            <a:pPr marL="171450" indent="-171450">
              <a:lnSpc>
                <a:spcPct val="130000"/>
              </a:lnSpc>
              <a:buFont typeface="Arial" panose="020B0604020202020204" pitchFamily="34" charset="0"/>
              <a:buChar char="•"/>
              <a:tabLst>
                <a:tab pos="457200" algn="l"/>
              </a:tabLst>
            </a:pPr>
            <a:r>
              <a:rPr lang="en-US" sz="1100" b="1">
                <a:cs typeface="Arial" panose="020B0604020202020204" pitchFamily="34" charset="0"/>
              </a:rPr>
              <a:t>China's shift towards electrification, particularly in transportation, is reducing global oil demand</a:t>
            </a:r>
            <a:r>
              <a:rPr lang="en-US" sz="1100">
                <a:cs typeface="Arial" panose="020B0604020202020204" pitchFamily="34" charset="0"/>
              </a:rPr>
              <a:t>, with the IEA noting that EV adoption could displace around 6 million barrels per day of crude oil demand.</a:t>
            </a:r>
            <a:br>
              <a:rPr lang="en-US" sz="1100">
                <a:cs typeface="Arial" panose="020B0604020202020204" pitchFamily="34" charset="0"/>
              </a:rPr>
            </a:br>
            <a:endParaRPr lang="en-US" sz="1100">
              <a:cs typeface="Arial" panose="020B0604020202020204" pitchFamily="34" charset="0"/>
            </a:endParaRP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b="1">
                <a:cs typeface="Arial" panose="020B0604020202020204" pitchFamily="34" charset="0"/>
              </a:rPr>
              <a:t>China’s petroleum consumption is expected to peak by 2027</a:t>
            </a:r>
            <a:r>
              <a:rPr lang="en-US" sz="1100">
                <a:cs typeface="Arial" panose="020B0604020202020204" pitchFamily="34" charset="0"/>
              </a:rPr>
              <a:t>, according to Sinopec forecasts.</a:t>
            </a:r>
            <a:br>
              <a:rPr lang="en-US" sz="1100">
                <a:cs typeface="Arial" panose="020B0604020202020204" pitchFamily="34" charset="0"/>
              </a:rPr>
            </a:br>
            <a:endParaRPr lang="en-US" sz="1100">
              <a:cs typeface="Arial" panose="020B0604020202020204" pitchFamily="34" charset="0"/>
            </a:endParaRP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b="1">
                <a:cs typeface="Arial" panose="020B0604020202020204" pitchFamily="34" charset="0"/>
              </a:rPr>
              <a:t>The Trump administration’s impact on China’s energy industry is uncertain</a:t>
            </a:r>
            <a:r>
              <a:rPr lang="en-US" sz="1100">
                <a:cs typeface="Arial" panose="020B0604020202020204" pitchFamily="34" charset="0"/>
              </a:rPr>
              <a:t>.</a:t>
            </a:r>
            <a:br>
              <a:rPr lang="en-US" sz="1100">
                <a:cs typeface="Arial" panose="020B0604020202020204" pitchFamily="34" charset="0"/>
              </a:rPr>
            </a:br>
            <a:endParaRPr lang="en-US" sz="1100">
              <a:cs typeface="Arial" panose="020B0604020202020204" pitchFamily="34" charset="0"/>
            </a:endParaRP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b="1">
                <a:cs typeface="Arial" panose="020B0604020202020204" pitchFamily="34" charset="0"/>
              </a:rPr>
              <a:t>Diesel and gasoline demand to weaken</a:t>
            </a:r>
            <a:r>
              <a:rPr lang="en-US" sz="1100">
                <a:cs typeface="Arial" panose="020B0604020202020204" pitchFamily="34" charset="0"/>
              </a:rPr>
              <a:t>.</a:t>
            </a:r>
          </a:p>
        </p:txBody>
      </p:sp>
      <p:pic>
        <p:nvPicPr>
          <p:cNvPr id="3" name="Picture 2">
            <a:hlinkClick r:id="rId6"/>
            <a:extLst>
              <a:ext uri="{FF2B5EF4-FFF2-40B4-BE49-F238E27FC236}">
                <a16:creationId xmlns:a16="http://schemas.microsoft.com/office/drawing/2014/main" id="{BBD3671C-4232-2211-0A37-48514F043876}"/>
              </a:ext>
            </a:extLst>
          </p:cNvPr>
          <p:cNvPicPr>
            <a:picLocks noChangeAspect="1"/>
          </p:cNvPicPr>
          <p:nvPr/>
        </p:nvPicPr>
        <p:blipFill>
          <a:blip r:embed="rId7"/>
          <a:stretch>
            <a:fillRect/>
          </a:stretch>
        </p:blipFill>
        <p:spPr>
          <a:xfrm>
            <a:off x="7418975" y="3323475"/>
            <a:ext cx="3953116" cy="687945"/>
          </a:xfrm>
          <a:prstGeom prst="rect">
            <a:avLst/>
          </a:prstGeom>
          <a:effectLst>
            <a:outerShdw blurRad="50800" dist="38100" dir="5400000" algn="t" rotWithShape="0">
              <a:prstClr val="black">
                <a:alpha val="40000"/>
              </a:prstClr>
            </a:outerShdw>
          </a:effectLst>
        </p:spPr>
      </p:pic>
      <p:pic>
        <p:nvPicPr>
          <p:cNvPr id="9" name="Picture 8">
            <a:extLst>
              <a:ext uri="{FF2B5EF4-FFF2-40B4-BE49-F238E27FC236}">
                <a16:creationId xmlns:a16="http://schemas.microsoft.com/office/drawing/2014/main" id="{ECFFC5FE-A7D5-AE42-DF70-23AFE756D016}"/>
              </a:ext>
            </a:extLst>
          </p:cNvPr>
          <p:cNvPicPr>
            <a:picLocks noChangeAspect="1"/>
          </p:cNvPicPr>
          <p:nvPr/>
        </p:nvPicPr>
        <p:blipFill>
          <a:blip r:embed="rId8"/>
          <a:stretch>
            <a:fillRect/>
          </a:stretch>
        </p:blipFill>
        <p:spPr>
          <a:xfrm>
            <a:off x="10899769" y="3799522"/>
            <a:ext cx="656577" cy="218859"/>
          </a:xfrm>
          <a:prstGeom prst="rect">
            <a:avLst/>
          </a:prstGeom>
        </p:spPr>
      </p:pic>
      <p:pic>
        <p:nvPicPr>
          <p:cNvPr id="17" name="Picture 16">
            <a:hlinkClick r:id="rId9"/>
            <a:extLst>
              <a:ext uri="{FF2B5EF4-FFF2-40B4-BE49-F238E27FC236}">
                <a16:creationId xmlns:a16="http://schemas.microsoft.com/office/drawing/2014/main" id="{C4D4C462-5748-F53F-5929-5D91B620D4BA}"/>
              </a:ext>
            </a:extLst>
          </p:cNvPr>
          <p:cNvPicPr>
            <a:picLocks noChangeAspect="1"/>
          </p:cNvPicPr>
          <p:nvPr/>
        </p:nvPicPr>
        <p:blipFill>
          <a:blip r:embed="rId10"/>
          <a:stretch>
            <a:fillRect/>
          </a:stretch>
        </p:blipFill>
        <p:spPr>
          <a:xfrm>
            <a:off x="7418975" y="2411675"/>
            <a:ext cx="4019916" cy="607662"/>
          </a:xfrm>
          <a:prstGeom prst="rect">
            <a:avLst/>
          </a:prstGeom>
          <a:effectLst>
            <a:outerShdw blurRad="50800" dist="38100" dir="5400000" algn="t" rotWithShape="0">
              <a:prstClr val="black">
                <a:alpha val="40000"/>
              </a:prstClr>
            </a:outerShdw>
          </a:effectLst>
        </p:spPr>
      </p:pic>
      <p:pic>
        <p:nvPicPr>
          <p:cNvPr id="19" name="Picture 18">
            <a:extLst>
              <a:ext uri="{FF2B5EF4-FFF2-40B4-BE49-F238E27FC236}">
                <a16:creationId xmlns:a16="http://schemas.microsoft.com/office/drawing/2014/main" id="{68D654BE-AE93-2738-378E-60EF43AD239C}"/>
              </a:ext>
            </a:extLst>
          </p:cNvPr>
          <p:cNvPicPr>
            <a:picLocks noChangeAspect="1"/>
          </p:cNvPicPr>
          <p:nvPr/>
        </p:nvPicPr>
        <p:blipFill>
          <a:blip r:embed="rId8"/>
          <a:stretch>
            <a:fillRect/>
          </a:stretch>
        </p:blipFill>
        <p:spPr>
          <a:xfrm>
            <a:off x="10937198" y="2791094"/>
            <a:ext cx="656577" cy="218859"/>
          </a:xfrm>
          <a:prstGeom prst="rect">
            <a:avLst/>
          </a:prstGeom>
        </p:spPr>
      </p:pic>
      <p:pic>
        <p:nvPicPr>
          <p:cNvPr id="23" name="Picture 22">
            <a:hlinkClick r:id="rId11"/>
            <a:extLst>
              <a:ext uri="{FF2B5EF4-FFF2-40B4-BE49-F238E27FC236}">
                <a16:creationId xmlns:a16="http://schemas.microsoft.com/office/drawing/2014/main" id="{F01C3A3D-4BC6-FA9B-B3D9-D4CA4C287905}"/>
              </a:ext>
            </a:extLst>
          </p:cNvPr>
          <p:cNvPicPr>
            <a:picLocks noChangeAspect="1"/>
          </p:cNvPicPr>
          <p:nvPr/>
        </p:nvPicPr>
        <p:blipFill>
          <a:blip r:embed="rId12"/>
          <a:stretch>
            <a:fillRect/>
          </a:stretch>
        </p:blipFill>
        <p:spPr>
          <a:xfrm>
            <a:off x="7418975" y="4287750"/>
            <a:ext cx="4019916" cy="564041"/>
          </a:xfrm>
          <a:prstGeom prst="rect">
            <a:avLst/>
          </a:prstGeom>
          <a:effectLst>
            <a:outerShdw blurRad="50800" dist="38100" dir="5400000" algn="t" rotWithShape="0">
              <a:prstClr val="black">
                <a:alpha val="40000"/>
              </a:prstClr>
            </a:outerShdw>
          </a:effectLst>
        </p:spPr>
      </p:pic>
      <p:pic>
        <p:nvPicPr>
          <p:cNvPr id="26" name="Picture 25">
            <a:extLst>
              <a:ext uri="{FF2B5EF4-FFF2-40B4-BE49-F238E27FC236}">
                <a16:creationId xmlns:a16="http://schemas.microsoft.com/office/drawing/2014/main" id="{3477E7ED-20A5-9832-D651-3D8E253D388C}"/>
              </a:ext>
            </a:extLst>
          </p:cNvPr>
          <p:cNvPicPr>
            <a:picLocks noChangeAspect="1"/>
          </p:cNvPicPr>
          <p:nvPr/>
        </p:nvPicPr>
        <p:blipFill>
          <a:blip r:embed="rId8"/>
          <a:stretch>
            <a:fillRect/>
          </a:stretch>
        </p:blipFill>
        <p:spPr>
          <a:xfrm>
            <a:off x="10983884" y="4632932"/>
            <a:ext cx="656577" cy="218859"/>
          </a:xfrm>
          <a:prstGeom prst="rect">
            <a:avLst/>
          </a:prstGeom>
        </p:spPr>
      </p:pic>
      <p:sp>
        <p:nvSpPr>
          <p:cNvPr id="42" name="TextBox 41">
            <a:extLst>
              <a:ext uri="{FF2B5EF4-FFF2-40B4-BE49-F238E27FC236}">
                <a16:creationId xmlns:a16="http://schemas.microsoft.com/office/drawing/2014/main" id="{4F81C1A0-A025-11ED-EC5F-221D2FA746A2}"/>
              </a:ext>
            </a:extLst>
          </p:cNvPr>
          <p:cNvSpPr txBox="1"/>
          <p:nvPr/>
        </p:nvSpPr>
        <p:spPr>
          <a:xfrm>
            <a:off x="8735159" y="6466904"/>
            <a:ext cx="2425192"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Media Coverage</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
        <p:nvSpPr>
          <p:cNvPr id="2" name="Rounded Rectangle 41">
            <a:extLst>
              <a:ext uri="{FF2B5EF4-FFF2-40B4-BE49-F238E27FC236}">
                <a16:creationId xmlns:a16="http://schemas.microsoft.com/office/drawing/2014/main" id="{E1CAA2E5-F6B7-8144-FEE2-7E706206B82F}"/>
              </a:ext>
            </a:extLst>
          </p:cNvPr>
          <p:cNvSpPr/>
          <p:nvPr/>
        </p:nvSpPr>
        <p:spPr>
          <a:xfrm>
            <a:off x="304707" y="2096087"/>
            <a:ext cx="6693738" cy="3168622"/>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4" name="Rounded Rectangle 41">
            <a:extLst>
              <a:ext uri="{FF2B5EF4-FFF2-40B4-BE49-F238E27FC236}">
                <a16:creationId xmlns:a16="http://schemas.microsoft.com/office/drawing/2014/main" id="{0ADC9B4A-0F59-FA5C-2870-8564BA424525}"/>
              </a:ext>
            </a:extLst>
          </p:cNvPr>
          <p:cNvSpPr/>
          <p:nvPr/>
        </p:nvSpPr>
        <p:spPr>
          <a:xfrm>
            <a:off x="7153329" y="2096087"/>
            <a:ext cx="4733964" cy="3168622"/>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Tree>
    <p:extLst>
      <p:ext uri="{BB962C8B-B14F-4D97-AF65-F5344CB8AC3E}">
        <p14:creationId xmlns:p14="http://schemas.microsoft.com/office/powerpoint/2010/main" val="2756155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BA653-3475-9C35-5FC5-6A524BF2051A}"/>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A0E5217-3672-4245-C005-A8DC2791FC7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3A0E5217-3672-4245-C005-A8DC2791FC7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055" name="TextBox 1054">
            <a:extLst>
              <a:ext uri="{FF2B5EF4-FFF2-40B4-BE49-F238E27FC236}">
                <a16:creationId xmlns:a16="http://schemas.microsoft.com/office/drawing/2014/main" id="{823B9E9A-D023-828F-6E03-D933C624C2CC}"/>
              </a:ext>
            </a:extLst>
          </p:cNvPr>
          <p:cNvSpPr txBox="1"/>
          <p:nvPr/>
        </p:nvSpPr>
        <p:spPr>
          <a:xfrm>
            <a:off x="219183" y="1676374"/>
            <a:ext cx="8074244" cy="4472956"/>
          </a:xfrm>
          <a:prstGeom prst="rect">
            <a:avLst/>
          </a:prstGeom>
          <a:noFill/>
        </p:spPr>
        <p:txBody>
          <a:bodyPr wrap="square">
            <a:spAutoFit/>
          </a:bodyPr>
          <a:lstStyle/>
          <a:p>
            <a:pPr marR="0" lvl="0">
              <a:lnSpc>
                <a:spcPct val="130000"/>
              </a:lnSpc>
              <a:spcBef>
                <a:spcPts val="0"/>
              </a:spcBef>
              <a:spcAft>
                <a:spcPts val="0"/>
              </a:spcAft>
              <a:tabLst>
                <a:tab pos="457200" algn="l"/>
              </a:tabLst>
            </a:pPr>
            <a:r>
              <a:rPr lang="en-US" sz="1000" b="1"/>
              <a:t>China's economic growth is declining primarily due to</a:t>
            </a:r>
            <a:r>
              <a:rPr lang="en-US" sz="1000"/>
              <a:t>:</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000"/>
              <a:t>Aging population, weak productivity growth, and limitations of a debt-fueled investment model are </a:t>
            </a:r>
            <a:r>
              <a:rPr lang="en-US" sz="1000">
                <a:hlinkClick r:id="rId6"/>
              </a:rPr>
              <a:t>leading to insufficient domestic demand</a:t>
            </a:r>
            <a:r>
              <a:rPr lang="en-US" sz="1000"/>
              <a:t> and </a:t>
            </a:r>
            <a:r>
              <a:rPr lang="en-US" sz="1000">
                <a:hlinkClick r:id="rId7"/>
              </a:rPr>
              <a:t>potential stagnation</a:t>
            </a:r>
            <a:r>
              <a:rPr lang="en-US" sz="1000"/>
              <a:t>.</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000"/>
              <a:t> Persistent property sector issues and declining foreign investment due to </a:t>
            </a:r>
            <a:r>
              <a:rPr lang="en-US" sz="1000">
                <a:hlinkClick r:id="rId8"/>
              </a:rPr>
              <a:t>geopolitical tensions</a:t>
            </a:r>
            <a:r>
              <a:rPr lang="en-US" sz="1000"/>
              <a:t>.</a:t>
            </a:r>
          </a:p>
          <a:p>
            <a:pPr marR="0" lvl="0">
              <a:lnSpc>
                <a:spcPct val="130000"/>
              </a:lnSpc>
              <a:spcBef>
                <a:spcPts val="0"/>
              </a:spcBef>
              <a:spcAft>
                <a:spcPts val="0"/>
              </a:spcAft>
              <a:tabLst>
                <a:tab pos="457200" algn="l"/>
              </a:tabLst>
            </a:pPr>
            <a:endParaRPr lang="en-US" sz="1000"/>
          </a:p>
          <a:p>
            <a:pPr marR="0" lvl="0">
              <a:lnSpc>
                <a:spcPct val="130000"/>
              </a:lnSpc>
              <a:spcBef>
                <a:spcPts val="0"/>
              </a:spcBef>
              <a:spcAft>
                <a:spcPts val="0"/>
              </a:spcAft>
              <a:tabLst>
                <a:tab pos="457200" algn="l"/>
              </a:tabLst>
            </a:pPr>
            <a:r>
              <a:rPr lang="en-US" sz="1000" b="1"/>
              <a:t>China's Industrial Slowdowns because of</a:t>
            </a:r>
            <a:r>
              <a:rPr lang="en-US" sz="1000"/>
              <a:t>:</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000"/>
              <a:t>Declining private investment, </a:t>
            </a:r>
            <a:r>
              <a:rPr lang="en-US" sz="1000" b="0" i="0">
                <a:effectLst/>
              </a:rPr>
              <a:t>prolonged real estate downturn and weak consumer spending, contributing to </a:t>
            </a:r>
            <a:r>
              <a:rPr lang="en-US" sz="1000" b="0" i="0">
                <a:effectLst/>
                <a:hlinkClick r:id="rId9"/>
              </a:rPr>
              <a:t>slower industrial output </a:t>
            </a:r>
            <a:r>
              <a:rPr lang="en-US" sz="1000" b="0" i="0">
                <a:effectLst/>
              </a:rPr>
              <a:t>and diminished business confidence</a:t>
            </a:r>
            <a:endParaRPr lang="en-US" sz="1000"/>
          </a:p>
          <a:p>
            <a:pPr marR="0" lvl="0">
              <a:lnSpc>
                <a:spcPct val="130000"/>
              </a:lnSpc>
              <a:spcBef>
                <a:spcPts val="0"/>
              </a:spcBef>
              <a:spcAft>
                <a:spcPts val="0"/>
              </a:spcAft>
              <a:tabLst>
                <a:tab pos="457200" algn="l"/>
              </a:tabLst>
            </a:pPr>
            <a:endParaRPr lang="en-US" sz="1000"/>
          </a:p>
          <a:p>
            <a:pPr marR="0" lvl="0">
              <a:lnSpc>
                <a:spcPct val="130000"/>
              </a:lnSpc>
              <a:spcBef>
                <a:spcPts val="0"/>
              </a:spcBef>
              <a:spcAft>
                <a:spcPts val="0"/>
              </a:spcAft>
              <a:tabLst>
                <a:tab pos="457200" algn="l"/>
              </a:tabLst>
            </a:pPr>
            <a:r>
              <a:rPr lang="en-US" sz="1000" b="1"/>
              <a:t>Reasons for Reduced Energy Demand in China</a:t>
            </a:r>
            <a:r>
              <a:rPr lang="en-US" sz="1000"/>
              <a:t>:</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000"/>
              <a:t>Deceleration in economic activity, particularly in construction and manufacturing sectors, has led </a:t>
            </a:r>
            <a:r>
              <a:rPr lang="en-US" sz="1000">
                <a:hlinkClick r:id="rId10"/>
              </a:rPr>
              <a:t>to reduced energy consumption.  </a:t>
            </a:r>
            <a:endParaRPr lang="en-US" sz="1000"/>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000"/>
              <a:t>Ongoing transition to cleaner energy (increased use of </a:t>
            </a:r>
            <a:r>
              <a:rPr lang="en-US" sz="1000">
                <a:hlinkClick r:id="rId11"/>
              </a:rPr>
              <a:t>LNG-fueled vehicles and EVs</a:t>
            </a:r>
            <a:r>
              <a:rPr lang="en-US" sz="1000"/>
              <a:t>) leading to reduced oil consumption.</a:t>
            </a:r>
          </a:p>
          <a:p>
            <a:pPr marR="0" lvl="0">
              <a:lnSpc>
                <a:spcPct val="130000"/>
              </a:lnSpc>
              <a:spcBef>
                <a:spcPts val="0"/>
              </a:spcBef>
              <a:spcAft>
                <a:spcPts val="0"/>
              </a:spcAft>
              <a:tabLst>
                <a:tab pos="457200" algn="l"/>
              </a:tabLst>
            </a:pPr>
            <a:endParaRPr lang="en-US" sz="1000"/>
          </a:p>
          <a:p>
            <a:pPr marR="0" lvl="0">
              <a:lnSpc>
                <a:spcPct val="130000"/>
              </a:lnSpc>
              <a:spcBef>
                <a:spcPts val="0"/>
              </a:spcBef>
              <a:spcAft>
                <a:spcPts val="0"/>
              </a:spcAft>
              <a:tabLst>
                <a:tab pos="457200" algn="l"/>
              </a:tabLst>
            </a:pPr>
            <a:r>
              <a:rPr lang="en-US" sz="1000" b="1"/>
              <a:t>Implications for the Global Oil and Gas Sector</a:t>
            </a:r>
            <a:r>
              <a:rPr lang="en-US" sz="1000"/>
              <a:t>:</a:t>
            </a:r>
          </a:p>
          <a:p>
            <a:pPr marL="171450" indent="-171450">
              <a:lnSpc>
                <a:spcPct val="130000"/>
              </a:lnSpc>
              <a:buFont typeface="Arial" panose="020B0604020202020204" pitchFamily="34" charset="0"/>
              <a:buChar char="•"/>
              <a:tabLst>
                <a:tab pos="457200" algn="l"/>
              </a:tabLst>
            </a:pPr>
            <a:r>
              <a:rPr lang="en-US" sz="1000"/>
              <a:t>China's </a:t>
            </a:r>
            <a:r>
              <a:rPr lang="en-US" sz="1000">
                <a:hlinkClick r:id="rId12"/>
              </a:rPr>
              <a:t>oil demand</a:t>
            </a:r>
            <a:r>
              <a:rPr lang="en-US" sz="1000"/>
              <a:t>, as the world's largest consumer, is expected to peak as early as 2025, potentially reshaping global oil markets and influencing </a:t>
            </a:r>
            <a:r>
              <a:rPr lang="en-US" sz="1000">
                <a:hlinkClick r:id="rId13"/>
              </a:rPr>
              <a:t>pricing dynamics</a:t>
            </a:r>
            <a:r>
              <a:rPr lang="en-US" sz="1000"/>
              <a:t>. </a:t>
            </a:r>
          </a:p>
          <a:p>
            <a:pPr marR="0" lvl="0">
              <a:lnSpc>
                <a:spcPct val="130000"/>
              </a:lnSpc>
              <a:spcBef>
                <a:spcPts val="0"/>
              </a:spcBef>
              <a:spcAft>
                <a:spcPts val="0"/>
              </a:spcAft>
              <a:tabLst>
                <a:tab pos="457200" algn="l"/>
              </a:tabLst>
            </a:pPr>
            <a:endParaRPr lang="en-US" sz="1000"/>
          </a:p>
          <a:p>
            <a:pPr marR="0" lvl="0">
              <a:lnSpc>
                <a:spcPct val="130000"/>
              </a:lnSpc>
              <a:spcBef>
                <a:spcPts val="0"/>
              </a:spcBef>
              <a:spcAft>
                <a:spcPts val="0"/>
              </a:spcAft>
              <a:tabLst>
                <a:tab pos="457200" algn="l"/>
              </a:tabLst>
            </a:pPr>
            <a:r>
              <a:rPr lang="en-US" sz="1000" b="1"/>
              <a:t>China's energy transition</a:t>
            </a:r>
            <a:r>
              <a:rPr lang="en-US" sz="1000"/>
              <a:t>:</a:t>
            </a:r>
          </a:p>
          <a:p>
            <a:pPr marL="171450" indent="-171450">
              <a:lnSpc>
                <a:spcPct val="130000"/>
              </a:lnSpc>
              <a:buFont typeface="Arial" panose="020B0604020202020204" pitchFamily="34" charset="0"/>
              <a:buChar char="•"/>
              <a:tabLst>
                <a:tab pos="457200" algn="l"/>
              </a:tabLst>
            </a:pPr>
            <a:r>
              <a:rPr lang="en-US" sz="1000"/>
              <a:t>China aims for a 30% increase in </a:t>
            </a:r>
            <a:r>
              <a:rPr lang="en-US" sz="1000">
                <a:hlinkClick r:id="rId14"/>
              </a:rPr>
              <a:t>renewable energy consumption </a:t>
            </a:r>
            <a:r>
              <a:rPr lang="en-US" sz="1000"/>
              <a:t>by 2025 and 36% by 2030, focusing on infrastructure upgrades and sector integration. </a:t>
            </a:r>
          </a:p>
          <a:p>
            <a:pPr marL="171450" indent="-171450">
              <a:lnSpc>
                <a:spcPct val="130000"/>
              </a:lnSpc>
              <a:buFont typeface="Arial" panose="020B0604020202020204" pitchFamily="34" charset="0"/>
              <a:buChar char="•"/>
              <a:tabLst>
                <a:tab pos="457200" algn="l"/>
              </a:tabLst>
            </a:pPr>
            <a:r>
              <a:rPr lang="en-US" sz="1000"/>
              <a:t>Energy use is </a:t>
            </a:r>
            <a:r>
              <a:rPr lang="en-US" sz="1000">
                <a:hlinkClick r:id="rId15"/>
              </a:rPr>
              <a:t>expected to peak by 2030 </a:t>
            </a:r>
            <a:r>
              <a:rPr lang="en-US" sz="1000"/>
              <a:t>and decrease by 20% by 2050, driven by electrification (EVs) and energy efficiency, while still relying on fossil fuels.</a:t>
            </a:r>
          </a:p>
        </p:txBody>
      </p:sp>
      <p:pic>
        <p:nvPicPr>
          <p:cNvPr id="5" name="Picture 4">
            <a:hlinkClick r:id="rId7"/>
            <a:extLst>
              <a:ext uri="{FF2B5EF4-FFF2-40B4-BE49-F238E27FC236}">
                <a16:creationId xmlns:a16="http://schemas.microsoft.com/office/drawing/2014/main" id="{B4AC7641-27E9-1F80-1890-F9FAD4B0D01B}"/>
              </a:ext>
            </a:extLst>
          </p:cNvPr>
          <p:cNvPicPr>
            <a:picLocks noChangeAspect="1"/>
          </p:cNvPicPr>
          <p:nvPr/>
        </p:nvPicPr>
        <p:blipFill>
          <a:blip r:embed="rId16"/>
          <a:srcRect t="28584"/>
          <a:stretch/>
        </p:blipFill>
        <p:spPr>
          <a:xfrm>
            <a:off x="8552108" y="1965194"/>
            <a:ext cx="3099052" cy="364997"/>
          </a:xfrm>
          <a:prstGeom prst="rect">
            <a:avLst/>
          </a:prstGeom>
          <a:effectLst>
            <a:outerShdw blurRad="50800" dist="38100" dir="2700000" algn="tl" rotWithShape="0">
              <a:prstClr val="black">
                <a:alpha val="40000"/>
              </a:prstClr>
            </a:outerShdw>
          </a:effectLst>
        </p:spPr>
      </p:pic>
      <p:pic>
        <p:nvPicPr>
          <p:cNvPr id="9" name="Picture 8">
            <a:hlinkClick r:id="rId9"/>
            <a:extLst>
              <a:ext uri="{FF2B5EF4-FFF2-40B4-BE49-F238E27FC236}">
                <a16:creationId xmlns:a16="http://schemas.microsoft.com/office/drawing/2014/main" id="{07F1FDE1-0761-7A6F-7265-B0DEEC230284}"/>
              </a:ext>
            </a:extLst>
          </p:cNvPr>
          <p:cNvPicPr>
            <a:picLocks noChangeAspect="1"/>
          </p:cNvPicPr>
          <p:nvPr/>
        </p:nvPicPr>
        <p:blipFill>
          <a:blip r:embed="rId17"/>
          <a:srcRect t="60442"/>
          <a:stretch/>
        </p:blipFill>
        <p:spPr>
          <a:xfrm>
            <a:off x="8812992" y="2660332"/>
            <a:ext cx="2617262" cy="263222"/>
          </a:xfrm>
          <a:prstGeom prst="rect">
            <a:avLst/>
          </a:prstGeom>
          <a:effectLst>
            <a:outerShdw blurRad="50800" dist="38100" dir="2700000" algn="tl" rotWithShape="0">
              <a:prstClr val="black">
                <a:alpha val="40000"/>
              </a:prstClr>
            </a:outerShdw>
          </a:effectLst>
        </p:spPr>
      </p:pic>
      <p:pic>
        <p:nvPicPr>
          <p:cNvPr id="12" name="Picture 11">
            <a:hlinkClick r:id="rId10"/>
            <a:extLst>
              <a:ext uri="{FF2B5EF4-FFF2-40B4-BE49-F238E27FC236}">
                <a16:creationId xmlns:a16="http://schemas.microsoft.com/office/drawing/2014/main" id="{4230D9DD-57F7-0E19-1B84-0A81B31F64B8}"/>
              </a:ext>
            </a:extLst>
          </p:cNvPr>
          <p:cNvPicPr>
            <a:picLocks noChangeAspect="1"/>
          </p:cNvPicPr>
          <p:nvPr/>
        </p:nvPicPr>
        <p:blipFill>
          <a:blip r:embed="rId18"/>
          <a:srcRect t="27207"/>
          <a:stretch/>
        </p:blipFill>
        <p:spPr>
          <a:xfrm>
            <a:off x="8714462" y="3244841"/>
            <a:ext cx="2763572" cy="365961"/>
          </a:xfrm>
          <a:prstGeom prst="rect">
            <a:avLst/>
          </a:prstGeom>
          <a:effectLst>
            <a:outerShdw blurRad="50800" dist="38100" dir="2700000" algn="tl" rotWithShape="0">
              <a:prstClr val="black">
                <a:alpha val="40000"/>
              </a:prstClr>
            </a:outerShdw>
          </a:effectLst>
        </p:spPr>
      </p:pic>
      <p:cxnSp>
        <p:nvCxnSpPr>
          <p:cNvPr id="3" name="Straight Connector 2">
            <a:extLst>
              <a:ext uri="{FF2B5EF4-FFF2-40B4-BE49-F238E27FC236}">
                <a16:creationId xmlns:a16="http://schemas.microsoft.com/office/drawing/2014/main" id="{4D1E35D9-D2AD-707E-24FE-853A0CF9F418}"/>
              </a:ext>
            </a:extLst>
          </p:cNvPr>
          <p:cNvCxnSpPr>
            <a:cxnSpLocks/>
          </p:cNvCxnSpPr>
          <p:nvPr/>
        </p:nvCxnSpPr>
        <p:spPr>
          <a:xfrm>
            <a:off x="8311848" y="1598618"/>
            <a:ext cx="0" cy="461168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7F9A576D-4D9F-F53E-8B1E-AE007D40E2BA}"/>
              </a:ext>
            </a:extLst>
          </p:cNvPr>
          <p:cNvPicPr>
            <a:picLocks noChangeAspect="1"/>
          </p:cNvPicPr>
          <p:nvPr/>
        </p:nvPicPr>
        <p:blipFill>
          <a:blip r:embed="rId19"/>
          <a:stretch>
            <a:fillRect/>
          </a:stretch>
        </p:blipFill>
        <p:spPr>
          <a:xfrm>
            <a:off x="10950597" y="2168088"/>
            <a:ext cx="748299" cy="207449"/>
          </a:xfrm>
          <a:prstGeom prst="rect">
            <a:avLst/>
          </a:prstGeom>
        </p:spPr>
      </p:pic>
      <p:pic>
        <p:nvPicPr>
          <p:cNvPr id="17" name="Picture 16">
            <a:extLst>
              <a:ext uri="{FF2B5EF4-FFF2-40B4-BE49-F238E27FC236}">
                <a16:creationId xmlns:a16="http://schemas.microsoft.com/office/drawing/2014/main" id="{F11D8E19-72C5-7125-9151-96C6DFA447CC}"/>
              </a:ext>
            </a:extLst>
          </p:cNvPr>
          <p:cNvPicPr>
            <a:picLocks noChangeAspect="1"/>
          </p:cNvPicPr>
          <p:nvPr/>
        </p:nvPicPr>
        <p:blipFill>
          <a:blip r:embed="rId20"/>
          <a:srcRect l="9167" t="1" r="22333" b="21713"/>
          <a:stretch/>
        </p:blipFill>
        <p:spPr>
          <a:xfrm>
            <a:off x="10993918" y="2940025"/>
            <a:ext cx="482145" cy="168205"/>
          </a:xfrm>
          <a:prstGeom prst="rect">
            <a:avLst/>
          </a:prstGeom>
        </p:spPr>
      </p:pic>
      <p:pic>
        <p:nvPicPr>
          <p:cNvPr id="19" name="Picture 18">
            <a:extLst>
              <a:ext uri="{FF2B5EF4-FFF2-40B4-BE49-F238E27FC236}">
                <a16:creationId xmlns:a16="http://schemas.microsoft.com/office/drawing/2014/main" id="{B95A148B-AA8A-AA3A-466B-6A3BE447B81E}"/>
              </a:ext>
            </a:extLst>
          </p:cNvPr>
          <p:cNvPicPr>
            <a:picLocks noChangeAspect="1"/>
          </p:cNvPicPr>
          <p:nvPr/>
        </p:nvPicPr>
        <p:blipFill>
          <a:blip r:embed="rId21"/>
          <a:stretch>
            <a:fillRect/>
          </a:stretch>
        </p:blipFill>
        <p:spPr>
          <a:xfrm>
            <a:off x="11101915" y="3571443"/>
            <a:ext cx="374148" cy="212354"/>
          </a:xfrm>
          <a:prstGeom prst="rect">
            <a:avLst/>
          </a:prstGeom>
        </p:spPr>
      </p:pic>
      <p:pic>
        <p:nvPicPr>
          <p:cNvPr id="2" name="Picture 1">
            <a:hlinkClick r:id="rId13"/>
            <a:extLst>
              <a:ext uri="{FF2B5EF4-FFF2-40B4-BE49-F238E27FC236}">
                <a16:creationId xmlns:a16="http://schemas.microsoft.com/office/drawing/2014/main" id="{1999618E-68F1-B6B6-3D58-16E67F26AF2E}"/>
              </a:ext>
            </a:extLst>
          </p:cNvPr>
          <p:cNvPicPr>
            <a:picLocks noChangeAspect="1"/>
          </p:cNvPicPr>
          <p:nvPr/>
        </p:nvPicPr>
        <p:blipFill>
          <a:blip r:embed="rId22"/>
          <a:stretch>
            <a:fillRect/>
          </a:stretch>
        </p:blipFill>
        <p:spPr>
          <a:xfrm>
            <a:off x="8986806" y="3864018"/>
            <a:ext cx="2210135" cy="507820"/>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FB5FA4B1-637C-C7A6-0609-36B273FB2597}"/>
              </a:ext>
            </a:extLst>
          </p:cNvPr>
          <p:cNvPicPr>
            <a:picLocks noChangeAspect="1"/>
          </p:cNvPicPr>
          <p:nvPr/>
        </p:nvPicPr>
        <p:blipFill>
          <a:blip r:embed="rId23"/>
          <a:stretch>
            <a:fillRect/>
          </a:stretch>
        </p:blipFill>
        <p:spPr>
          <a:xfrm>
            <a:off x="10604110" y="4291982"/>
            <a:ext cx="619878" cy="203795"/>
          </a:xfrm>
          <a:prstGeom prst="rect">
            <a:avLst/>
          </a:prstGeom>
        </p:spPr>
      </p:pic>
      <p:pic>
        <p:nvPicPr>
          <p:cNvPr id="10" name="Picture 9">
            <a:hlinkClick r:id="rId12"/>
            <a:extLst>
              <a:ext uri="{FF2B5EF4-FFF2-40B4-BE49-F238E27FC236}">
                <a16:creationId xmlns:a16="http://schemas.microsoft.com/office/drawing/2014/main" id="{BC018D22-0E58-00F4-E685-EF98DD95CB4A}"/>
              </a:ext>
            </a:extLst>
          </p:cNvPr>
          <p:cNvPicPr>
            <a:picLocks noChangeAspect="1"/>
          </p:cNvPicPr>
          <p:nvPr/>
        </p:nvPicPr>
        <p:blipFill>
          <a:blip r:embed="rId24"/>
          <a:stretch>
            <a:fillRect/>
          </a:stretch>
        </p:blipFill>
        <p:spPr>
          <a:xfrm>
            <a:off x="8487629" y="4631678"/>
            <a:ext cx="3230280" cy="381068"/>
          </a:xfrm>
          <a:prstGeom prst="rect">
            <a:avLst/>
          </a:prstGeom>
          <a:effectLst>
            <a:outerShdw blurRad="50800" dist="38100" dir="2700000" algn="tl" rotWithShape="0">
              <a:prstClr val="black">
                <a:alpha val="40000"/>
              </a:prstClr>
            </a:outerShdw>
          </a:effectLst>
        </p:spPr>
      </p:pic>
      <p:pic>
        <p:nvPicPr>
          <p:cNvPr id="14" name="Picture 13">
            <a:extLst>
              <a:ext uri="{FF2B5EF4-FFF2-40B4-BE49-F238E27FC236}">
                <a16:creationId xmlns:a16="http://schemas.microsoft.com/office/drawing/2014/main" id="{041C43E7-9155-6C3B-5C09-388F7623D22B}"/>
              </a:ext>
            </a:extLst>
          </p:cNvPr>
          <p:cNvPicPr>
            <a:picLocks noChangeAspect="1"/>
          </p:cNvPicPr>
          <p:nvPr/>
        </p:nvPicPr>
        <p:blipFill>
          <a:blip r:embed="rId25"/>
          <a:stretch>
            <a:fillRect/>
          </a:stretch>
        </p:blipFill>
        <p:spPr>
          <a:xfrm>
            <a:off x="11013117" y="5001006"/>
            <a:ext cx="807571" cy="172813"/>
          </a:xfrm>
          <a:prstGeom prst="rect">
            <a:avLst/>
          </a:prstGeom>
        </p:spPr>
      </p:pic>
      <p:pic>
        <p:nvPicPr>
          <p:cNvPr id="18" name="Picture 17">
            <a:hlinkClick r:id="rId14"/>
            <a:extLst>
              <a:ext uri="{FF2B5EF4-FFF2-40B4-BE49-F238E27FC236}">
                <a16:creationId xmlns:a16="http://schemas.microsoft.com/office/drawing/2014/main" id="{3856433D-C257-67A2-3B77-A5FFED9314C8}"/>
              </a:ext>
            </a:extLst>
          </p:cNvPr>
          <p:cNvPicPr>
            <a:picLocks noChangeAspect="1"/>
          </p:cNvPicPr>
          <p:nvPr/>
        </p:nvPicPr>
        <p:blipFill>
          <a:blip r:embed="rId26"/>
          <a:stretch>
            <a:fillRect/>
          </a:stretch>
        </p:blipFill>
        <p:spPr>
          <a:xfrm>
            <a:off x="8508423" y="5311343"/>
            <a:ext cx="3055016" cy="463851"/>
          </a:xfrm>
          <a:prstGeom prst="rect">
            <a:avLst/>
          </a:prstGeom>
          <a:effectLst>
            <a:outerShdw blurRad="50800" dist="38100" dir="2700000" algn="tl" rotWithShape="0">
              <a:prstClr val="black">
                <a:alpha val="40000"/>
              </a:prstClr>
            </a:outerShdw>
          </a:effectLst>
        </p:spPr>
      </p:pic>
      <p:pic>
        <p:nvPicPr>
          <p:cNvPr id="22" name="Picture 21">
            <a:extLst>
              <a:ext uri="{FF2B5EF4-FFF2-40B4-BE49-F238E27FC236}">
                <a16:creationId xmlns:a16="http://schemas.microsoft.com/office/drawing/2014/main" id="{72EFC82F-9944-0FF2-D085-8837D66C9284}"/>
              </a:ext>
            </a:extLst>
          </p:cNvPr>
          <p:cNvPicPr>
            <a:picLocks noChangeAspect="1"/>
          </p:cNvPicPr>
          <p:nvPr/>
        </p:nvPicPr>
        <p:blipFill>
          <a:blip r:embed="rId27"/>
          <a:stretch>
            <a:fillRect/>
          </a:stretch>
        </p:blipFill>
        <p:spPr>
          <a:xfrm>
            <a:off x="10627908" y="5618412"/>
            <a:ext cx="1090001" cy="228231"/>
          </a:xfrm>
          <a:prstGeom prst="rect">
            <a:avLst/>
          </a:prstGeom>
        </p:spPr>
      </p:pic>
      <p:sp>
        <p:nvSpPr>
          <p:cNvPr id="11" name="Title 11">
            <a:extLst>
              <a:ext uri="{FF2B5EF4-FFF2-40B4-BE49-F238E27FC236}">
                <a16:creationId xmlns:a16="http://schemas.microsoft.com/office/drawing/2014/main" id="{983DF358-7900-0B13-1615-C2A2AC649FB2}"/>
              </a:ext>
            </a:extLst>
          </p:cNvPr>
          <p:cNvSpPr>
            <a:spLocks noGrp="1"/>
          </p:cNvSpPr>
          <p:nvPr/>
        </p:nvSpPr>
        <p:spPr>
          <a:xfrm>
            <a:off x="304910" y="127328"/>
            <a:ext cx="11461186"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t>Conversations about China’s economic and industrial slowdown, reduced demand, and challenges began to intensify around August 2023</a:t>
            </a:r>
            <a:endParaRPr lang="en-US" sz="1800">
              <a:solidFill>
                <a:schemeClr val="accent5"/>
              </a:solidFill>
            </a:endParaRPr>
          </a:p>
        </p:txBody>
      </p:sp>
      <p:sp>
        <p:nvSpPr>
          <p:cNvPr id="16" name="object 39">
            <a:extLst>
              <a:ext uri="{FF2B5EF4-FFF2-40B4-BE49-F238E27FC236}">
                <a16:creationId xmlns:a16="http://schemas.microsoft.com/office/drawing/2014/main" id="{69BC547B-7A50-419B-9A2A-A620C26012FB}"/>
              </a:ext>
            </a:extLst>
          </p:cNvPr>
          <p:cNvSpPr/>
          <p:nvPr/>
        </p:nvSpPr>
        <p:spPr>
          <a:xfrm>
            <a:off x="319199" y="822070"/>
            <a:ext cx="6218762"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ea typeface="+mn-ea"/>
                <a:cs typeface="Trebuchet MS"/>
                <a:sym typeface="Trebuchet MS"/>
              </a:rPr>
              <a:t>China’s Economic Outlook</a:t>
            </a:r>
          </a:p>
        </p:txBody>
      </p:sp>
      <p:sp>
        <p:nvSpPr>
          <p:cNvPr id="24" name="TextBox 23">
            <a:extLst>
              <a:ext uri="{FF2B5EF4-FFF2-40B4-BE49-F238E27FC236}">
                <a16:creationId xmlns:a16="http://schemas.microsoft.com/office/drawing/2014/main" id="{F4CFE203-79DF-5B80-A14E-08315CBBA554}"/>
              </a:ext>
            </a:extLst>
          </p:cNvPr>
          <p:cNvSpPr txBox="1"/>
          <p:nvPr/>
        </p:nvSpPr>
        <p:spPr>
          <a:xfrm>
            <a:off x="8487629" y="6460698"/>
            <a:ext cx="2425192"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Media Coverage</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
        <p:nvSpPr>
          <p:cNvPr id="26" name="TextBox 25">
            <a:extLst>
              <a:ext uri="{FF2B5EF4-FFF2-40B4-BE49-F238E27FC236}">
                <a16:creationId xmlns:a16="http://schemas.microsoft.com/office/drawing/2014/main" id="{F92DE47B-C037-68EB-C90E-1CF87AC17851}"/>
              </a:ext>
            </a:extLst>
          </p:cNvPr>
          <p:cNvSpPr txBox="1"/>
          <p:nvPr/>
        </p:nvSpPr>
        <p:spPr>
          <a:xfrm>
            <a:off x="219183" y="1350413"/>
            <a:ext cx="155831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Key Takeaways</a:t>
            </a:r>
          </a:p>
        </p:txBody>
      </p:sp>
    </p:spTree>
    <p:extLst>
      <p:ext uri="{BB962C8B-B14F-4D97-AF65-F5344CB8AC3E}">
        <p14:creationId xmlns:p14="http://schemas.microsoft.com/office/powerpoint/2010/main" val="4095136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2254EF-A0BA-C172-8E45-41D8B4B16E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F66FC5-F890-A9F5-DD66-27D044C6FECE}"/>
              </a:ext>
            </a:extLst>
          </p:cNvPr>
          <p:cNvSpPr>
            <a:spLocks noGrp="1"/>
          </p:cNvSpPr>
          <p:nvPr>
            <p:ph type="ctrTitle"/>
          </p:nvPr>
        </p:nvSpPr>
        <p:spPr>
          <a:xfrm>
            <a:off x="3290792" y="3429000"/>
            <a:ext cx="6715357" cy="1776301"/>
          </a:xfrm>
        </p:spPr>
        <p:txBody>
          <a:bodyPr/>
          <a:lstStyle/>
          <a:p>
            <a:r>
              <a:rPr lang="en-US"/>
              <a:t>Aramco’s Focus in China</a:t>
            </a:r>
          </a:p>
        </p:txBody>
      </p:sp>
      <p:sp>
        <p:nvSpPr>
          <p:cNvPr id="3" name="Subtitle 2">
            <a:extLst>
              <a:ext uri="{FF2B5EF4-FFF2-40B4-BE49-F238E27FC236}">
                <a16:creationId xmlns:a16="http://schemas.microsoft.com/office/drawing/2014/main" id="{32287F2B-3796-5F25-CEED-2068F1C16073}"/>
              </a:ext>
            </a:extLst>
          </p:cNvPr>
          <p:cNvSpPr>
            <a:spLocks noGrp="1"/>
          </p:cNvSpPr>
          <p:nvPr>
            <p:ph type="subTitle" idx="1"/>
          </p:nvPr>
        </p:nvSpPr>
        <p:spPr>
          <a:xfrm>
            <a:off x="3290792" y="5205301"/>
            <a:ext cx="5484283" cy="685277"/>
          </a:xfrm>
        </p:spPr>
        <p:txBody>
          <a:bodyPr/>
          <a:lstStyle/>
          <a:p>
            <a:r>
              <a:rPr lang="en-US"/>
              <a:t>Background  and deep dive into the company’s contribution to China’s energy market, sustainability, development other relevant associations</a:t>
            </a:r>
          </a:p>
        </p:txBody>
      </p:sp>
    </p:spTree>
    <p:extLst>
      <p:ext uri="{BB962C8B-B14F-4D97-AF65-F5344CB8AC3E}">
        <p14:creationId xmlns:p14="http://schemas.microsoft.com/office/powerpoint/2010/main" val="857393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C47EBB-5314-612B-E654-B873ED085035}"/>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7F21B4C-50BC-32D2-FDDF-0CAF1415063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07F21B4C-50BC-32D2-FDDF-0CAF1415063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06B58EF0-5BF5-BB1C-C547-1E6EB38120C2}"/>
              </a:ext>
            </a:extLst>
          </p:cNvPr>
          <p:cNvSpPr>
            <a:spLocks noGrp="1"/>
          </p:cNvSpPr>
          <p:nvPr>
            <p:ph type="title"/>
          </p:nvPr>
        </p:nvSpPr>
        <p:spPr>
          <a:xfrm>
            <a:off x="304706" y="100816"/>
            <a:ext cx="10679178" cy="515523"/>
          </a:xfrm>
        </p:spPr>
        <p:txBody>
          <a:bodyPr vert="horz"/>
          <a:lstStyle/>
          <a:p>
            <a:r>
              <a:rPr lang="en-US" sz="1800">
                <a:solidFill>
                  <a:schemeClr val="accent5"/>
                </a:solidFill>
              </a:rPr>
              <a:t>Aramco has played a central role in powering China’s development through energy partnerships, aligning with China’s transition goals</a:t>
            </a:r>
          </a:p>
        </p:txBody>
      </p:sp>
      <p:sp>
        <p:nvSpPr>
          <p:cNvPr id="14" name="object 39">
            <a:extLst>
              <a:ext uri="{FF2B5EF4-FFF2-40B4-BE49-F238E27FC236}">
                <a16:creationId xmlns:a16="http://schemas.microsoft.com/office/drawing/2014/main" id="{78D5CB21-8071-C7A4-C94D-166D33E77B59}"/>
              </a:ext>
            </a:extLst>
          </p:cNvPr>
          <p:cNvSpPr/>
          <p:nvPr/>
        </p:nvSpPr>
        <p:spPr>
          <a:xfrm>
            <a:off x="304706" y="813673"/>
            <a:ext cx="6189517"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lang="en-US" b="1">
                <a:solidFill>
                  <a:prstClr val="white"/>
                </a:solidFill>
                <a:cs typeface="Trebuchet MS"/>
                <a:sym typeface="Trebuchet MS"/>
              </a:rPr>
              <a:t>Background - </a:t>
            </a:r>
            <a:r>
              <a:rPr kumimoji="0" lang="en-US" sz="1800" b="1" i="0" u="none" strike="noStrike" kern="1200" cap="none" spc="0" normalizeH="0" baseline="0" noProof="0">
                <a:ln>
                  <a:noFill/>
                </a:ln>
                <a:solidFill>
                  <a:prstClr val="white"/>
                </a:solidFill>
                <a:effectLst/>
                <a:uLnTx/>
                <a:uFillTx/>
                <a:ea typeface="+mn-ea"/>
                <a:cs typeface="Trebuchet MS"/>
                <a:sym typeface="Trebuchet MS"/>
              </a:rPr>
              <a:t>Aramco’s Focus in China</a:t>
            </a:r>
          </a:p>
        </p:txBody>
      </p:sp>
      <p:sp>
        <p:nvSpPr>
          <p:cNvPr id="16" name="TextBox 15">
            <a:extLst>
              <a:ext uri="{FF2B5EF4-FFF2-40B4-BE49-F238E27FC236}">
                <a16:creationId xmlns:a16="http://schemas.microsoft.com/office/drawing/2014/main" id="{62426876-F677-6717-322E-F1AF26D16DE7}"/>
              </a:ext>
            </a:extLst>
          </p:cNvPr>
          <p:cNvSpPr txBox="1"/>
          <p:nvPr/>
        </p:nvSpPr>
        <p:spPr>
          <a:xfrm>
            <a:off x="304706" y="1798087"/>
            <a:ext cx="499212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Aramco’s investment commitments and strategic focus in China:</a:t>
            </a:r>
          </a:p>
        </p:txBody>
      </p:sp>
      <p:sp>
        <p:nvSpPr>
          <p:cNvPr id="18" name="TextBox 17">
            <a:extLst>
              <a:ext uri="{FF2B5EF4-FFF2-40B4-BE49-F238E27FC236}">
                <a16:creationId xmlns:a16="http://schemas.microsoft.com/office/drawing/2014/main" id="{95170FE7-B45F-F3D7-4709-259E4ACB1185}"/>
              </a:ext>
            </a:extLst>
          </p:cNvPr>
          <p:cNvSpPr txBox="1"/>
          <p:nvPr/>
        </p:nvSpPr>
        <p:spPr>
          <a:xfrm>
            <a:off x="360978" y="2428061"/>
            <a:ext cx="6841682" cy="2850460"/>
          </a:xfrm>
          <a:prstGeom prst="rect">
            <a:avLst/>
          </a:prstGeom>
          <a:noFill/>
        </p:spPr>
        <p:txBody>
          <a:bodyPr wrap="square">
            <a:spAutoFit/>
          </a:bodyPr>
          <a:lstStyle/>
          <a:p>
            <a:pPr>
              <a:lnSpc>
                <a:spcPct val="130000"/>
              </a:lnSpc>
            </a:pPr>
            <a:r>
              <a:rPr lang="en-US" sz="1050" b="1">
                <a:effectLst/>
                <a:ea typeface="Calibri" panose="020F0502020204030204" pitchFamily="34" charset="0"/>
                <a:cs typeface="Arial" panose="020B0604020202020204" pitchFamily="34" charset="0"/>
              </a:rPr>
              <a:t>Aramco’s investments align with China’s energy transition goals, balancing traditional energy sources with the growing demand for cleaner energy.</a:t>
            </a:r>
            <a:br>
              <a:rPr lang="en-US" sz="1050" b="1">
                <a:effectLst/>
                <a:ea typeface="Calibri" panose="020F0502020204030204" pitchFamily="34" charset="0"/>
                <a:cs typeface="Arial" panose="020B0604020202020204" pitchFamily="34" charset="0"/>
              </a:rPr>
            </a:br>
            <a:endParaRPr lang="en-US" sz="1050" b="1">
              <a:ea typeface="Calibri" panose="020F0502020204030204" pitchFamily="34" charset="0"/>
              <a:cs typeface="Arial" panose="020B0604020202020204" pitchFamily="34" charset="0"/>
            </a:endParaRPr>
          </a:p>
          <a:p>
            <a:pPr marL="171450" indent="-171450">
              <a:lnSpc>
                <a:spcPct val="130000"/>
              </a:lnSpc>
              <a:buFont typeface="Arial" panose="020B0604020202020204" pitchFamily="34" charset="0"/>
              <a:buChar char="•"/>
            </a:pPr>
            <a:r>
              <a:rPr lang="en-US" sz="1100" b="1">
                <a:effectLst/>
                <a:ea typeface="Calibri" panose="020F0502020204030204" pitchFamily="34" charset="0"/>
                <a:cs typeface="Arial" panose="020B0604020202020204" pitchFamily="34" charset="0"/>
              </a:rPr>
              <a:t>Rongsheng Petrochemical Co. Ltd:</a:t>
            </a:r>
            <a:r>
              <a:rPr lang="en-US" sz="1050">
                <a:effectLst/>
                <a:ea typeface="Calibri" panose="020F0502020204030204" pitchFamily="34" charset="0"/>
                <a:cs typeface="Arial" panose="020B0604020202020204" pitchFamily="34" charset="0"/>
              </a:rPr>
              <a:t> In July 2023, Aramco acquired a </a:t>
            </a:r>
            <a:r>
              <a:rPr lang="en-US" sz="1050" b="1">
                <a:effectLst/>
                <a:ea typeface="Calibri" panose="020F0502020204030204" pitchFamily="34" charset="0"/>
                <a:cs typeface="Arial" panose="020B0604020202020204" pitchFamily="34" charset="0"/>
              </a:rPr>
              <a:t>10% stake in Rongsheng </a:t>
            </a:r>
            <a:r>
              <a:rPr lang="en-US" sz="1050">
                <a:effectLst/>
                <a:ea typeface="Calibri" panose="020F0502020204030204" pitchFamily="34" charset="0"/>
                <a:cs typeface="Arial" panose="020B0604020202020204" pitchFamily="34" charset="0"/>
              </a:rPr>
              <a:t>for approximately $3.6 billion, enhancing its presence in China's petrochemical sector. </a:t>
            </a:r>
            <a:br>
              <a:rPr lang="en-US" sz="1050">
                <a:effectLst/>
                <a:ea typeface="Calibri" panose="020F0502020204030204" pitchFamily="34" charset="0"/>
                <a:cs typeface="Arial" panose="020B0604020202020204" pitchFamily="34" charset="0"/>
              </a:rPr>
            </a:br>
            <a:endParaRPr lang="en-US" sz="1050">
              <a:effectLst/>
              <a:ea typeface="Calibri" panose="020F0502020204030204" pitchFamily="34" charset="0"/>
              <a:cs typeface="Arial" panose="020B0604020202020204" pitchFamily="34" charset="0"/>
            </a:endParaRPr>
          </a:p>
          <a:p>
            <a:pPr marL="171450" indent="-171450">
              <a:lnSpc>
                <a:spcPct val="130000"/>
              </a:lnSpc>
              <a:buFont typeface="Arial" panose="020B0604020202020204" pitchFamily="34" charset="0"/>
              <a:buChar char="•"/>
            </a:pPr>
            <a:r>
              <a:rPr lang="en-US" sz="1100" b="1">
                <a:effectLst/>
                <a:ea typeface="Calibri" panose="020F0502020204030204" pitchFamily="34" charset="0"/>
                <a:cs typeface="Arial" panose="020B0604020202020204" pitchFamily="34" charset="0"/>
              </a:rPr>
              <a:t>Fujian Petrochemical Industrial Park</a:t>
            </a:r>
            <a:r>
              <a:rPr lang="en-US" sz="1050" b="1">
                <a:effectLst/>
                <a:ea typeface="Calibri" panose="020F0502020204030204" pitchFamily="34" charset="0"/>
                <a:cs typeface="Arial" panose="020B0604020202020204" pitchFamily="34" charset="0"/>
              </a:rPr>
              <a:t>:</a:t>
            </a:r>
            <a:r>
              <a:rPr lang="en-US" sz="1050">
                <a:effectLst/>
                <a:ea typeface="Calibri" panose="020F0502020204030204" pitchFamily="34" charset="0"/>
                <a:cs typeface="Arial" panose="020B0604020202020204" pitchFamily="34" charset="0"/>
              </a:rPr>
              <a:t> In November 2024, Aramco, in collaboration with Sinopec, commenced construction of a </a:t>
            </a:r>
            <a:r>
              <a:rPr lang="en-US" sz="1050" b="1">
                <a:effectLst/>
                <a:ea typeface="Calibri" panose="020F0502020204030204" pitchFamily="34" charset="0"/>
                <a:cs typeface="Arial" panose="020B0604020202020204" pitchFamily="34" charset="0"/>
              </a:rPr>
              <a:t>$9.82 billion refinery and petrochemical complex in Fujian province</a:t>
            </a:r>
            <a:r>
              <a:rPr lang="en-US" sz="1050">
                <a:effectLst/>
                <a:ea typeface="Calibri" panose="020F0502020204030204" pitchFamily="34" charset="0"/>
                <a:cs typeface="Arial" panose="020B0604020202020204" pitchFamily="34" charset="0"/>
              </a:rPr>
              <a:t>. The facility is projected to process 320,000 barrels of crude oil per day upon completion by 2030. </a:t>
            </a:r>
            <a:br>
              <a:rPr lang="en-US" sz="1050">
                <a:effectLst/>
                <a:ea typeface="Calibri" panose="020F0502020204030204" pitchFamily="34" charset="0"/>
                <a:cs typeface="Arial" panose="020B0604020202020204" pitchFamily="34" charset="0"/>
              </a:rPr>
            </a:br>
            <a:endParaRPr lang="en-US" sz="1050">
              <a:effectLst/>
              <a:ea typeface="Calibri" panose="020F0502020204030204" pitchFamily="34" charset="0"/>
              <a:cs typeface="Arial" panose="020B0604020202020204" pitchFamily="34" charset="0"/>
            </a:endParaRPr>
          </a:p>
          <a:p>
            <a:pPr marL="171450" indent="-171450">
              <a:lnSpc>
                <a:spcPct val="130000"/>
              </a:lnSpc>
              <a:buFont typeface="Arial" panose="020B0604020202020204" pitchFamily="34" charset="0"/>
              <a:buChar char="•"/>
            </a:pPr>
            <a:r>
              <a:rPr lang="en-US" sz="1100" b="1">
                <a:effectLst/>
                <a:ea typeface="Calibri" panose="020F0502020204030204" pitchFamily="34" charset="0"/>
                <a:cs typeface="Arial" panose="020B0604020202020204" pitchFamily="34" charset="0"/>
              </a:rPr>
              <a:t>Supply Agreements</a:t>
            </a:r>
            <a:r>
              <a:rPr lang="en-US" sz="1050">
                <a:effectLst/>
                <a:ea typeface="Calibri" panose="020F0502020204030204" pitchFamily="34" charset="0"/>
                <a:cs typeface="Arial" panose="020B0604020202020204" pitchFamily="34" charset="0"/>
              </a:rPr>
              <a:t>: </a:t>
            </a:r>
            <a:r>
              <a:rPr lang="en-US" sz="1050" b="1">
                <a:effectLst/>
                <a:ea typeface="Calibri" panose="020F0502020204030204" pitchFamily="34" charset="0"/>
                <a:cs typeface="Arial" panose="020B0604020202020204" pitchFamily="34" charset="0"/>
              </a:rPr>
              <a:t>Aramco's crude oil supply to China is set to rebound to a three-month high in January 2025</a:t>
            </a:r>
            <a:r>
              <a:rPr lang="en-US" sz="1050">
                <a:effectLst/>
                <a:ea typeface="Calibri" panose="020F0502020204030204" pitchFamily="34" charset="0"/>
                <a:cs typeface="Arial" panose="020B0604020202020204" pitchFamily="34" charset="0"/>
              </a:rPr>
              <a:t>, reflecting its strategic focus on meeting China's energy demands. </a:t>
            </a:r>
          </a:p>
          <a:p>
            <a:pPr>
              <a:lnSpc>
                <a:spcPct val="130000"/>
              </a:lnSpc>
            </a:pPr>
            <a:endParaRPr lang="en-US" sz="1050">
              <a:effectLst/>
              <a:ea typeface="Calibri" panose="020F0502020204030204" pitchFamily="34" charset="0"/>
              <a:cs typeface="Arial" panose="020B0604020202020204" pitchFamily="34" charset="0"/>
            </a:endParaRPr>
          </a:p>
        </p:txBody>
      </p:sp>
      <p:pic>
        <p:nvPicPr>
          <p:cNvPr id="31" name="Picture 30">
            <a:hlinkClick r:id="rId6"/>
            <a:extLst>
              <a:ext uri="{FF2B5EF4-FFF2-40B4-BE49-F238E27FC236}">
                <a16:creationId xmlns:a16="http://schemas.microsoft.com/office/drawing/2014/main" id="{61D16CD6-86D6-038D-3338-6555AD5CFAEF}"/>
              </a:ext>
            </a:extLst>
          </p:cNvPr>
          <p:cNvPicPr>
            <a:picLocks noChangeAspect="1"/>
          </p:cNvPicPr>
          <p:nvPr/>
        </p:nvPicPr>
        <p:blipFill>
          <a:blip r:embed="rId7"/>
          <a:stretch>
            <a:fillRect/>
          </a:stretch>
        </p:blipFill>
        <p:spPr>
          <a:xfrm>
            <a:off x="8073481" y="2479522"/>
            <a:ext cx="3289327" cy="1068049"/>
          </a:xfrm>
          <a:prstGeom prst="rect">
            <a:avLst/>
          </a:prstGeom>
          <a:effectLst>
            <a:outerShdw blurRad="50800" dist="38100" dir="5400000" algn="t" rotWithShape="0">
              <a:prstClr val="black">
                <a:alpha val="40000"/>
              </a:prstClr>
            </a:outerShdw>
          </a:effectLst>
        </p:spPr>
      </p:pic>
      <p:pic>
        <p:nvPicPr>
          <p:cNvPr id="34" name="Picture 33">
            <a:extLst>
              <a:ext uri="{FF2B5EF4-FFF2-40B4-BE49-F238E27FC236}">
                <a16:creationId xmlns:a16="http://schemas.microsoft.com/office/drawing/2014/main" id="{5CBAC5AE-90A2-FEB5-BC45-4DFD714BCCFE}"/>
              </a:ext>
            </a:extLst>
          </p:cNvPr>
          <p:cNvPicPr>
            <a:picLocks noChangeAspect="1"/>
          </p:cNvPicPr>
          <p:nvPr/>
        </p:nvPicPr>
        <p:blipFill>
          <a:blip r:embed="rId8"/>
          <a:stretch>
            <a:fillRect/>
          </a:stretch>
        </p:blipFill>
        <p:spPr>
          <a:xfrm>
            <a:off x="10753033" y="3295444"/>
            <a:ext cx="693679" cy="204341"/>
          </a:xfrm>
          <a:prstGeom prst="rect">
            <a:avLst/>
          </a:prstGeom>
        </p:spPr>
      </p:pic>
      <p:pic>
        <p:nvPicPr>
          <p:cNvPr id="37" name="Picture 36">
            <a:hlinkClick r:id="rId9"/>
            <a:extLst>
              <a:ext uri="{FF2B5EF4-FFF2-40B4-BE49-F238E27FC236}">
                <a16:creationId xmlns:a16="http://schemas.microsoft.com/office/drawing/2014/main" id="{EBB37B97-02CA-5DB9-86FB-73744C519CFA}"/>
              </a:ext>
            </a:extLst>
          </p:cNvPr>
          <p:cNvPicPr>
            <a:picLocks noChangeAspect="1"/>
          </p:cNvPicPr>
          <p:nvPr/>
        </p:nvPicPr>
        <p:blipFill>
          <a:blip r:embed="rId10"/>
          <a:stretch>
            <a:fillRect/>
          </a:stretch>
        </p:blipFill>
        <p:spPr>
          <a:xfrm>
            <a:off x="7956401" y="3801990"/>
            <a:ext cx="3573227" cy="505797"/>
          </a:xfrm>
          <a:prstGeom prst="rect">
            <a:avLst/>
          </a:prstGeom>
          <a:effectLst>
            <a:outerShdw blurRad="50800" dist="38100" dir="5400000" algn="t" rotWithShape="0">
              <a:prstClr val="black">
                <a:alpha val="40000"/>
              </a:prstClr>
            </a:outerShdw>
          </a:effectLst>
        </p:spPr>
      </p:pic>
      <p:pic>
        <p:nvPicPr>
          <p:cNvPr id="38" name="Picture 37">
            <a:extLst>
              <a:ext uri="{FF2B5EF4-FFF2-40B4-BE49-F238E27FC236}">
                <a16:creationId xmlns:a16="http://schemas.microsoft.com/office/drawing/2014/main" id="{9F0930F2-6A6B-8EDC-4BFA-C1115F59EBA3}"/>
              </a:ext>
            </a:extLst>
          </p:cNvPr>
          <p:cNvPicPr>
            <a:picLocks noChangeAspect="1"/>
          </p:cNvPicPr>
          <p:nvPr/>
        </p:nvPicPr>
        <p:blipFill>
          <a:blip r:embed="rId11"/>
          <a:stretch>
            <a:fillRect/>
          </a:stretch>
        </p:blipFill>
        <p:spPr>
          <a:xfrm>
            <a:off x="11034519" y="4083614"/>
            <a:ext cx="656577" cy="218859"/>
          </a:xfrm>
          <a:prstGeom prst="rect">
            <a:avLst/>
          </a:prstGeom>
        </p:spPr>
      </p:pic>
      <p:pic>
        <p:nvPicPr>
          <p:cNvPr id="40" name="Picture 39">
            <a:hlinkClick r:id="rId12"/>
            <a:extLst>
              <a:ext uri="{FF2B5EF4-FFF2-40B4-BE49-F238E27FC236}">
                <a16:creationId xmlns:a16="http://schemas.microsoft.com/office/drawing/2014/main" id="{9A5042D5-9AD9-BCF8-A9C9-F19769CA59DF}"/>
              </a:ext>
            </a:extLst>
          </p:cNvPr>
          <p:cNvPicPr>
            <a:picLocks noChangeAspect="1"/>
          </p:cNvPicPr>
          <p:nvPr/>
        </p:nvPicPr>
        <p:blipFill>
          <a:blip r:embed="rId13"/>
          <a:stretch>
            <a:fillRect/>
          </a:stretch>
        </p:blipFill>
        <p:spPr>
          <a:xfrm>
            <a:off x="7827851" y="4594728"/>
            <a:ext cx="3863245" cy="505797"/>
          </a:xfrm>
          <a:prstGeom prst="rect">
            <a:avLst/>
          </a:prstGeom>
          <a:effectLst>
            <a:outerShdw blurRad="50800" dist="38100" dir="5400000" algn="t" rotWithShape="0">
              <a:prstClr val="black">
                <a:alpha val="40000"/>
              </a:prstClr>
            </a:outerShdw>
          </a:effectLst>
        </p:spPr>
      </p:pic>
      <p:pic>
        <p:nvPicPr>
          <p:cNvPr id="41" name="Picture 40">
            <a:extLst>
              <a:ext uri="{FF2B5EF4-FFF2-40B4-BE49-F238E27FC236}">
                <a16:creationId xmlns:a16="http://schemas.microsoft.com/office/drawing/2014/main" id="{BB531460-7586-BFC1-B854-D68F2C406D1B}"/>
              </a:ext>
            </a:extLst>
          </p:cNvPr>
          <p:cNvPicPr>
            <a:picLocks noChangeAspect="1"/>
          </p:cNvPicPr>
          <p:nvPr/>
        </p:nvPicPr>
        <p:blipFill>
          <a:blip r:embed="rId11"/>
          <a:stretch>
            <a:fillRect/>
          </a:stretch>
        </p:blipFill>
        <p:spPr>
          <a:xfrm>
            <a:off x="11118423" y="4914796"/>
            <a:ext cx="656577" cy="218859"/>
          </a:xfrm>
          <a:prstGeom prst="rect">
            <a:avLst/>
          </a:prstGeom>
        </p:spPr>
      </p:pic>
      <p:sp>
        <p:nvSpPr>
          <p:cNvPr id="42" name="TextBox 41">
            <a:extLst>
              <a:ext uri="{FF2B5EF4-FFF2-40B4-BE49-F238E27FC236}">
                <a16:creationId xmlns:a16="http://schemas.microsoft.com/office/drawing/2014/main" id="{7B39AB9D-4293-1F42-7B12-520331C26D2B}"/>
              </a:ext>
            </a:extLst>
          </p:cNvPr>
          <p:cNvSpPr txBox="1"/>
          <p:nvPr/>
        </p:nvSpPr>
        <p:spPr>
          <a:xfrm>
            <a:off x="8891703" y="6418630"/>
            <a:ext cx="2425192"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Media Coverage</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
        <p:nvSpPr>
          <p:cNvPr id="2" name="Rounded Rectangle 41">
            <a:extLst>
              <a:ext uri="{FF2B5EF4-FFF2-40B4-BE49-F238E27FC236}">
                <a16:creationId xmlns:a16="http://schemas.microsoft.com/office/drawing/2014/main" id="{F84BCC02-92AD-1344-D392-8E3F6BD5B93D}"/>
              </a:ext>
            </a:extLst>
          </p:cNvPr>
          <p:cNvSpPr/>
          <p:nvPr/>
        </p:nvSpPr>
        <p:spPr>
          <a:xfrm>
            <a:off x="304706" y="2338842"/>
            <a:ext cx="6954223" cy="2975163"/>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4" name="Rounded Rectangle 41">
            <a:extLst>
              <a:ext uri="{FF2B5EF4-FFF2-40B4-BE49-F238E27FC236}">
                <a16:creationId xmlns:a16="http://schemas.microsoft.com/office/drawing/2014/main" id="{82C38D77-4F85-58B4-EAA0-70DF8FF704A7}"/>
              </a:ext>
            </a:extLst>
          </p:cNvPr>
          <p:cNvSpPr/>
          <p:nvPr/>
        </p:nvSpPr>
        <p:spPr>
          <a:xfrm>
            <a:off x="7394479" y="2338841"/>
            <a:ext cx="4492970" cy="2975163"/>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Tree>
    <p:extLst>
      <p:ext uri="{BB962C8B-B14F-4D97-AF65-F5344CB8AC3E}">
        <p14:creationId xmlns:p14="http://schemas.microsoft.com/office/powerpoint/2010/main" val="1897931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A3FDB-DD8F-A011-4C6D-E2B9E170FD2E}"/>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A368522-3A47-64CB-8CF9-623D9DD9FBC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3A368522-3A47-64CB-8CF9-623D9DD9FBC6}"/>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Title 11">
            <a:extLst>
              <a:ext uri="{FF2B5EF4-FFF2-40B4-BE49-F238E27FC236}">
                <a16:creationId xmlns:a16="http://schemas.microsoft.com/office/drawing/2014/main" id="{984CE5AC-3303-6942-C71E-FF85D75B06E8}"/>
              </a:ext>
            </a:extLst>
          </p:cNvPr>
          <p:cNvSpPr>
            <a:spLocks noGrp="1"/>
          </p:cNvSpPr>
          <p:nvPr/>
        </p:nvSpPr>
        <p:spPr>
          <a:xfrm>
            <a:off x="219182" y="127328"/>
            <a:ext cx="10679178"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Aramco is strengthening strategic partnerships in China, focusing on petrochemicals, sustainability, and long-term economic investments</a:t>
            </a:r>
          </a:p>
        </p:txBody>
      </p:sp>
      <p:sp>
        <p:nvSpPr>
          <p:cNvPr id="2" name="object 39">
            <a:extLst>
              <a:ext uri="{FF2B5EF4-FFF2-40B4-BE49-F238E27FC236}">
                <a16:creationId xmlns:a16="http://schemas.microsoft.com/office/drawing/2014/main" id="{B5B842C1-8899-F46B-2B2D-C5E15C942A03}"/>
              </a:ext>
            </a:extLst>
          </p:cNvPr>
          <p:cNvSpPr/>
          <p:nvPr/>
        </p:nvSpPr>
        <p:spPr>
          <a:xfrm>
            <a:off x="219182" y="879491"/>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ea typeface="+mn-ea"/>
                <a:cs typeface="Trebuchet MS"/>
                <a:sym typeface="Trebuchet MS"/>
              </a:rPr>
              <a:t>Aramco’s Key </a:t>
            </a:r>
            <a:r>
              <a:rPr lang="en-US" b="1">
                <a:solidFill>
                  <a:prstClr val="white"/>
                </a:solidFill>
                <a:cs typeface="Trebuchet MS"/>
                <a:sym typeface="Trebuchet MS"/>
              </a:rPr>
              <a:t>M</a:t>
            </a:r>
            <a:r>
              <a:rPr kumimoji="0" lang="en-US" sz="1800" b="1" i="0" u="none" strike="noStrike" kern="1200" cap="none" spc="0" normalizeH="0" baseline="0" noProof="0">
                <a:ln>
                  <a:noFill/>
                </a:ln>
                <a:solidFill>
                  <a:prstClr val="white"/>
                </a:solidFill>
                <a:effectLst/>
                <a:uLnTx/>
                <a:uFillTx/>
                <a:ea typeface="+mn-ea"/>
                <a:cs typeface="Trebuchet MS"/>
                <a:sym typeface="Trebuchet MS"/>
              </a:rPr>
              <a:t>edia </a:t>
            </a:r>
            <a:r>
              <a:rPr lang="en-US" b="1">
                <a:solidFill>
                  <a:prstClr val="white"/>
                </a:solidFill>
                <a:cs typeface="Trebuchet MS"/>
                <a:sym typeface="Trebuchet MS"/>
              </a:rPr>
              <a:t>C</a:t>
            </a:r>
            <a:r>
              <a:rPr kumimoji="0" lang="en-US" sz="1800" b="1" i="0" u="none" strike="noStrike" kern="1200" cap="none" spc="0" normalizeH="0" baseline="0" noProof="0">
                <a:ln>
                  <a:noFill/>
                </a:ln>
                <a:solidFill>
                  <a:prstClr val="white"/>
                </a:solidFill>
                <a:effectLst/>
                <a:uLnTx/>
                <a:uFillTx/>
                <a:ea typeface="+mn-ea"/>
                <a:cs typeface="Trebuchet MS"/>
                <a:sym typeface="Trebuchet MS"/>
              </a:rPr>
              <a:t>overage in China</a:t>
            </a:r>
          </a:p>
        </p:txBody>
      </p:sp>
      <p:pic>
        <p:nvPicPr>
          <p:cNvPr id="7" name="Picture 6">
            <a:hlinkClick r:id="rId6"/>
            <a:extLst>
              <a:ext uri="{FF2B5EF4-FFF2-40B4-BE49-F238E27FC236}">
                <a16:creationId xmlns:a16="http://schemas.microsoft.com/office/drawing/2014/main" id="{9571979D-A89D-4CC7-B5F8-6887E50308D0}"/>
              </a:ext>
            </a:extLst>
          </p:cNvPr>
          <p:cNvPicPr>
            <a:picLocks noChangeAspect="1"/>
          </p:cNvPicPr>
          <p:nvPr/>
        </p:nvPicPr>
        <p:blipFill>
          <a:blip r:embed="rId7"/>
          <a:stretch>
            <a:fillRect/>
          </a:stretch>
        </p:blipFill>
        <p:spPr>
          <a:xfrm>
            <a:off x="263448" y="3503945"/>
            <a:ext cx="2236647" cy="797193"/>
          </a:xfrm>
          <a:prstGeom prst="rect">
            <a:avLst/>
          </a:prstGeom>
          <a:effectLst>
            <a:outerShdw blurRad="50800" dist="38100" dir="5400000" algn="t" rotWithShape="0">
              <a:prstClr val="black">
                <a:alpha val="40000"/>
              </a:prstClr>
            </a:outerShdw>
          </a:effectLst>
        </p:spPr>
      </p:pic>
      <p:sp>
        <p:nvSpPr>
          <p:cNvPr id="8" name="Rounded Rectangle 41">
            <a:extLst>
              <a:ext uri="{FF2B5EF4-FFF2-40B4-BE49-F238E27FC236}">
                <a16:creationId xmlns:a16="http://schemas.microsoft.com/office/drawing/2014/main" id="{9239707A-809D-FD23-3197-9A3330B7D1B5}"/>
              </a:ext>
            </a:extLst>
          </p:cNvPr>
          <p:cNvSpPr/>
          <p:nvPr/>
        </p:nvSpPr>
        <p:spPr>
          <a:xfrm>
            <a:off x="263448" y="4437062"/>
            <a:ext cx="2236647" cy="1209017"/>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10" name="TextBox 9">
            <a:extLst>
              <a:ext uri="{FF2B5EF4-FFF2-40B4-BE49-F238E27FC236}">
                <a16:creationId xmlns:a16="http://schemas.microsoft.com/office/drawing/2014/main" id="{F2E0732E-2B12-E415-FB16-9F80651C735C}"/>
              </a:ext>
            </a:extLst>
          </p:cNvPr>
          <p:cNvSpPr txBox="1"/>
          <p:nvPr/>
        </p:nvSpPr>
        <p:spPr>
          <a:xfrm>
            <a:off x="263448" y="4476528"/>
            <a:ext cx="2320869" cy="1169551"/>
          </a:xfrm>
          <a:prstGeom prst="rect">
            <a:avLst/>
          </a:prstGeom>
          <a:noFill/>
        </p:spPr>
        <p:txBody>
          <a:bodyPr wrap="square">
            <a:spAutoFit/>
          </a:bodyPr>
          <a:lstStyle/>
          <a:p>
            <a:r>
              <a:rPr lang="en-IN" sz="1000">
                <a:effectLst/>
                <a:ea typeface="Calibri" panose="020F0502020204030204" pitchFamily="34" charset="0"/>
                <a:cs typeface="Arial" panose="020B0604020202020204" pitchFamily="34" charset="0"/>
              </a:rPr>
              <a:t>Aramco, in collaboration with </a:t>
            </a:r>
            <a:r>
              <a:rPr lang="en-IN" sz="1000" b="1">
                <a:effectLst/>
                <a:ea typeface="Calibri" panose="020F0502020204030204" pitchFamily="34" charset="0"/>
                <a:cs typeface="Arial" panose="020B0604020202020204" pitchFamily="34" charset="0"/>
              </a:rPr>
              <a:t>SINOPEC and Fujian Petrochemical</a:t>
            </a:r>
            <a:r>
              <a:rPr lang="en-IN" sz="1000">
                <a:effectLst/>
                <a:ea typeface="Calibri" panose="020F0502020204030204" pitchFamily="34" charset="0"/>
                <a:cs typeface="Arial" panose="020B0604020202020204" pitchFamily="34" charset="0"/>
              </a:rPr>
              <a:t>, initiated the construction of a refining and petrochemical complex, emphasizing its commitment to strategic growth in China’s downstream sector.</a:t>
            </a:r>
            <a:endParaRPr lang="en-US" sz="1000">
              <a:cs typeface="Arial" panose="020B0604020202020204" pitchFamily="34" charset="0"/>
            </a:endParaRPr>
          </a:p>
        </p:txBody>
      </p:sp>
      <p:pic>
        <p:nvPicPr>
          <p:cNvPr id="12" name="Picture 11">
            <a:hlinkClick r:id="rId8"/>
            <a:extLst>
              <a:ext uri="{FF2B5EF4-FFF2-40B4-BE49-F238E27FC236}">
                <a16:creationId xmlns:a16="http://schemas.microsoft.com/office/drawing/2014/main" id="{23EBBC3D-D589-165F-AEF9-5A5DF18D3065}"/>
              </a:ext>
            </a:extLst>
          </p:cNvPr>
          <p:cNvPicPr>
            <a:picLocks noChangeAspect="1"/>
          </p:cNvPicPr>
          <p:nvPr/>
        </p:nvPicPr>
        <p:blipFill>
          <a:blip r:embed="rId9"/>
          <a:stretch>
            <a:fillRect/>
          </a:stretch>
        </p:blipFill>
        <p:spPr>
          <a:xfrm>
            <a:off x="2691344" y="3488487"/>
            <a:ext cx="2142270" cy="830244"/>
          </a:xfrm>
          <a:prstGeom prst="rect">
            <a:avLst/>
          </a:prstGeom>
          <a:ln>
            <a:noFill/>
          </a:ln>
          <a:effectLst>
            <a:outerShdw blurRad="50800" dist="38100" dir="5400000" algn="t" rotWithShape="0">
              <a:prstClr val="black">
                <a:alpha val="40000"/>
              </a:prstClr>
            </a:outerShdw>
          </a:effectLst>
        </p:spPr>
      </p:pic>
      <p:sp>
        <p:nvSpPr>
          <p:cNvPr id="13" name="Rounded Rectangle 41">
            <a:extLst>
              <a:ext uri="{FF2B5EF4-FFF2-40B4-BE49-F238E27FC236}">
                <a16:creationId xmlns:a16="http://schemas.microsoft.com/office/drawing/2014/main" id="{149C432B-74CC-4E22-CFA2-B97AC0AE20EC}"/>
              </a:ext>
            </a:extLst>
          </p:cNvPr>
          <p:cNvSpPr/>
          <p:nvPr/>
        </p:nvSpPr>
        <p:spPr>
          <a:xfrm>
            <a:off x="2691345" y="4422491"/>
            <a:ext cx="2142270" cy="1223587"/>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14" name="TextBox 13">
            <a:extLst>
              <a:ext uri="{FF2B5EF4-FFF2-40B4-BE49-F238E27FC236}">
                <a16:creationId xmlns:a16="http://schemas.microsoft.com/office/drawing/2014/main" id="{3779F377-0578-7DCF-CE69-DD8A93F8A35C}"/>
              </a:ext>
            </a:extLst>
          </p:cNvPr>
          <p:cNvSpPr txBox="1"/>
          <p:nvPr/>
        </p:nvSpPr>
        <p:spPr>
          <a:xfrm>
            <a:off x="2691344" y="4526452"/>
            <a:ext cx="2142270" cy="1015663"/>
          </a:xfrm>
          <a:prstGeom prst="rect">
            <a:avLst/>
          </a:prstGeom>
          <a:noFill/>
        </p:spPr>
        <p:txBody>
          <a:bodyPr wrap="square">
            <a:spAutoFit/>
          </a:bodyPr>
          <a:lstStyle/>
          <a:p>
            <a:r>
              <a:rPr lang="en-US" sz="1000">
                <a:effectLst/>
                <a:ea typeface="Calibri" panose="020F0502020204030204" pitchFamily="34" charset="0"/>
                <a:cs typeface="Arial" panose="020B0604020202020204" pitchFamily="34" charset="0"/>
              </a:rPr>
              <a:t>Aramco is expanding into </a:t>
            </a:r>
            <a:r>
              <a:rPr lang="en-US" sz="1000" b="1">
                <a:effectLst/>
                <a:ea typeface="Calibri" panose="020F0502020204030204" pitchFamily="34" charset="0"/>
                <a:cs typeface="Arial" panose="020B0604020202020204" pitchFamily="34" charset="0"/>
              </a:rPr>
              <a:t>sustainable construction and materials</a:t>
            </a:r>
            <a:r>
              <a:rPr lang="en-US" sz="1000">
                <a:effectLst/>
                <a:ea typeface="Calibri" panose="020F0502020204030204" pitchFamily="34" charset="0"/>
                <a:cs typeface="Arial" panose="020B0604020202020204" pitchFamily="34" charset="0"/>
              </a:rPr>
              <a:t>, aligning with China's focus on green development. The collaboration aims to innovate and optimize resource utilization.</a:t>
            </a:r>
            <a:endParaRPr lang="en-US" sz="1000">
              <a:cs typeface="Arial" panose="020B0604020202020204" pitchFamily="34" charset="0"/>
            </a:endParaRPr>
          </a:p>
        </p:txBody>
      </p:sp>
      <p:pic>
        <p:nvPicPr>
          <p:cNvPr id="16" name="Picture 15">
            <a:hlinkClick r:id="rId10"/>
            <a:extLst>
              <a:ext uri="{FF2B5EF4-FFF2-40B4-BE49-F238E27FC236}">
                <a16:creationId xmlns:a16="http://schemas.microsoft.com/office/drawing/2014/main" id="{906D6979-42E4-6EE4-1AD8-472F6742E160}"/>
              </a:ext>
            </a:extLst>
          </p:cNvPr>
          <p:cNvPicPr>
            <a:picLocks noChangeAspect="1"/>
          </p:cNvPicPr>
          <p:nvPr/>
        </p:nvPicPr>
        <p:blipFill>
          <a:blip r:embed="rId11"/>
          <a:stretch>
            <a:fillRect/>
          </a:stretch>
        </p:blipFill>
        <p:spPr>
          <a:xfrm>
            <a:off x="5024863" y="3488992"/>
            <a:ext cx="2142270" cy="815634"/>
          </a:xfrm>
          <a:prstGeom prst="rect">
            <a:avLst/>
          </a:prstGeom>
          <a:effectLst>
            <a:outerShdw blurRad="50800" dist="38100" dir="5400000" algn="t" rotWithShape="0">
              <a:prstClr val="black">
                <a:alpha val="40000"/>
              </a:prstClr>
            </a:outerShdw>
          </a:effectLst>
        </p:spPr>
      </p:pic>
      <p:sp>
        <p:nvSpPr>
          <p:cNvPr id="17" name="Rounded Rectangle 41">
            <a:extLst>
              <a:ext uri="{FF2B5EF4-FFF2-40B4-BE49-F238E27FC236}">
                <a16:creationId xmlns:a16="http://schemas.microsoft.com/office/drawing/2014/main" id="{D367E1B8-1ED5-005C-ED96-B3385AEB1597}"/>
              </a:ext>
            </a:extLst>
          </p:cNvPr>
          <p:cNvSpPr/>
          <p:nvPr/>
        </p:nvSpPr>
        <p:spPr>
          <a:xfrm>
            <a:off x="5024865" y="4422491"/>
            <a:ext cx="2142270" cy="1223586"/>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18" name="TextBox 17">
            <a:extLst>
              <a:ext uri="{FF2B5EF4-FFF2-40B4-BE49-F238E27FC236}">
                <a16:creationId xmlns:a16="http://schemas.microsoft.com/office/drawing/2014/main" id="{A1AA26E8-0CC8-788F-26D9-C4D825E5A9EA}"/>
              </a:ext>
            </a:extLst>
          </p:cNvPr>
          <p:cNvSpPr txBox="1"/>
          <p:nvPr/>
        </p:nvSpPr>
        <p:spPr>
          <a:xfrm>
            <a:off x="5024863" y="4610683"/>
            <a:ext cx="2142270" cy="861774"/>
          </a:xfrm>
          <a:prstGeom prst="rect">
            <a:avLst/>
          </a:prstGeom>
          <a:noFill/>
        </p:spPr>
        <p:txBody>
          <a:bodyPr wrap="square">
            <a:spAutoFit/>
          </a:bodyPr>
          <a:lstStyle/>
          <a:p>
            <a:r>
              <a:rPr lang="en-US" sz="1000">
                <a:effectLst/>
                <a:ea typeface="Calibri" panose="020F0502020204030204" pitchFamily="34" charset="0"/>
                <a:cs typeface="Arial" panose="020B0604020202020204" pitchFamily="34" charset="0"/>
              </a:rPr>
              <a:t>Aramco fostered closer relationships with major Chinese partners to bolster long-term supply agreements and shared technological advancements.</a:t>
            </a:r>
            <a:endParaRPr lang="en-US" sz="1000">
              <a:cs typeface="Arial" panose="020B0604020202020204" pitchFamily="34" charset="0"/>
            </a:endParaRPr>
          </a:p>
        </p:txBody>
      </p:sp>
      <p:sp>
        <p:nvSpPr>
          <p:cNvPr id="19" name="TextBox 18">
            <a:extLst>
              <a:ext uri="{FF2B5EF4-FFF2-40B4-BE49-F238E27FC236}">
                <a16:creationId xmlns:a16="http://schemas.microsoft.com/office/drawing/2014/main" id="{13C1D1AF-105B-72DF-D23D-A624153930FF}"/>
              </a:ext>
            </a:extLst>
          </p:cNvPr>
          <p:cNvSpPr txBox="1"/>
          <p:nvPr/>
        </p:nvSpPr>
        <p:spPr>
          <a:xfrm>
            <a:off x="8735159" y="6466904"/>
            <a:ext cx="2925454"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a:t>
            </a:r>
            <a:r>
              <a:rPr lang="en-US" altLang="en-US" sz="800" b="1">
                <a:latin typeface="Arial" panose="020B0604020202020204" pitchFamily="34" charset="0"/>
                <a:hlinkClick r:id="rId12"/>
              </a:rPr>
              <a:t>Aramco</a:t>
            </a:r>
            <a:r>
              <a:rPr lang="en-US" altLang="en-US" sz="800" b="1">
                <a:latin typeface="Arial" panose="020B0604020202020204" pitchFamily="34" charset="0"/>
              </a:rPr>
              <a:t> Press Releases</a:t>
            </a:r>
            <a:endParaRPr kumimoji="0" lang="en-US" altLang="en-US" sz="800" b="0" i="0" u="none" strike="noStrike" cap="none" normalizeH="0" baseline="0">
              <a:ln>
                <a:noFill/>
              </a:ln>
              <a:solidFill>
                <a:schemeClr val="tx1"/>
              </a:solidFill>
              <a:effectLst/>
              <a:latin typeface="Arial" panose="020B0604020202020204" pitchFamily="34" charset="0"/>
            </a:endParaRPr>
          </a:p>
        </p:txBody>
      </p:sp>
      <p:pic>
        <p:nvPicPr>
          <p:cNvPr id="23" name="Picture 22">
            <a:hlinkClick r:id="rId13"/>
            <a:extLst>
              <a:ext uri="{FF2B5EF4-FFF2-40B4-BE49-F238E27FC236}">
                <a16:creationId xmlns:a16="http://schemas.microsoft.com/office/drawing/2014/main" id="{8D0A13C3-863A-7024-D16B-87F6DE9B9AC0}"/>
              </a:ext>
            </a:extLst>
          </p:cNvPr>
          <p:cNvPicPr>
            <a:picLocks noChangeAspect="1"/>
          </p:cNvPicPr>
          <p:nvPr/>
        </p:nvPicPr>
        <p:blipFill>
          <a:blip r:embed="rId14"/>
          <a:stretch>
            <a:fillRect/>
          </a:stretch>
        </p:blipFill>
        <p:spPr>
          <a:xfrm>
            <a:off x="7616148" y="3503945"/>
            <a:ext cx="1629571" cy="814786"/>
          </a:xfrm>
          <a:prstGeom prst="rect">
            <a:avLst/>
          </a:prstGeom>
          <a:effectLst>
            <a:outerShdw blurRad="50800" dist="38100" dir="5400000" algn="t" rotWithShape="0">
              <a:prstClr val="black">
                <a:alpha val="40000"/>
              </a:prstClr>
            </a:outerShdw>
          </a:effectLst>
        </p:spPr>
      </p:pic>
      <p:sp>
        <p:nvSpPr>
          <p:cNvPr id="24" name="Rounded Rectangle 41">
            <a:extLst>
              <a:ext uri="{FF2B5EF4-FFF2-40B4-BE49-F238E27FC236}">
                <a16:creationId xmlns:a16="http://schemas.microsoft.com/office/drawing/2014/main" id="{248C46A2-3B85-9077-EF26-71CDBD985F2C}"/>
              </a:ext>
            </a:extLst>
          </p:cNvPr>
          <p:cNvSpPr/>
          <p:nvPr/>
        </p:nvSpPr>
        <p:spPr>
          <a:xfrm>
            <a:off x="7358381" y="4414840"/>
            <a:ext cx="2142270" cy="1223586"/>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25" name="TextBox 24">
            <a:extLst>
              <a:ext uri="{FF2B5EF4-FFF2-40B4-BE49-F238E27FC236}">
                <a16:creationId xmlns:a16="http://schemas.microsoft.com/office/drawing/2014/main" id="{941B33AC-3C71-1655-F098-8B876CFF513A}"/>
              </a:ext>
            </a:extLst>
          </p:cNvPr>
          <p:cNvSpPr txBox="1"/>
          <p:nvPr/>
        </p:nvSpPr>
        <p:spPr>
          <a:xfrm>
            <a:off x="7358381" y="4446609"/>
            <a:ext cx="2142270" cy="1169551"/>
          </a:xfrm>
          <a:prstGeom prst="rect">
            <a:avLst/>
          </a:prstGeom>
          <a:noFill/>
        </p:spPr>
        <p:txBody>
          <a:bodyPr wrap="square">
            <a:spAutoFit/>
          </a:bodyPr>
          <a:lstStyle/>
          <a:p>
            <a:r>
              <a:rPr lang="en-US" sz="1000"/>
              <a:t>Aramco and Zhejiang Rongsheng Holding Group signed a cooperation agreement to explore new opportunities in Saudi Arabia and China, expanding Aramco's petrochemical presence</a:t>
            </a:r>
            <a:endParaRPr lang="en-US" sz="1000">
              <a:cs typeface="Arial" panose="020B0604020202020204" pitchFamily="34" charset="0"/>
            </a:endParaRPr>
          </a:p>
        </p:txBody>
      </p:sp>
      <p:pic>
        <p:nvPicPr>
          <p:cNvPr id="27" name="Picture 26">
            <a:extLst>
              <a:ext uri="{FF2B5EF4-FFF2-40B4-BE49-F238E27FC236}">
                <a16:creationId xmlns:a16="http://schemas.microsoft.com/office/drawing/2014/main" id="{9B6A59BF-B4D7-AB03-A01F-9E92847D9C98}"/>
              </a:ext>
            </a:extLst>
          </p:cNvPr>
          <p:cNvPicPr>
            <a:picLocks noChangeAspect="1"/>
          </p:cNvPicPr>
          <p:nvPr/>
        </p:nvPicPr>
        <p:blipFill>
          <a:blip r:embed="rId15"/>
          <a:stretch>
            <a:fillRect/>
          </a:stretch>
        </p:blipFill>
        <p:spPr>
          <a:xfrm>
            <a:off x="9779201" y="3544637"/>
            <a:ext cx="1881412" cy="756502"/>
          </a:xfrm>
          <a:prstGeom prst="rect">
            <a:avLst/>
          </a:prstGeom>
          <a:effectLst>
            <a:outerShdw blurRad="50800" dist="38100" dir="5400000" algn="t" rotWithShape="0">
              <a:prstClr val="black">
                <a:alpha val="40000"/>
              </a:prstClr>
            </a:outerShdw>
          </a:effectLst>
        </p:spPr>
      </p:pic>
      <p:sp>
        <p:nvSpPr>
          <p:cNvPr id="28" name="Rounded Rectangle 41">
            <a:extLst>
              <a:ext uri="{FF2B5EF4-FFF2-40B4-BE49-F238E27FC236}">
                <a16:creationId xmlns:a16="http://schemas.microsoft.com/office/drawing/2014/main" id="{3E0D0C26-029C-809A-464A-1F7AEDCFA66F}"/>
              </a:ext>
            </a:extLst>
          </p:cNvPr>
          <p:cNvSpPr/>
          <p:nvPr/>
        </p:nvSpPr>
        <p:spPr>
          <a:xfrm>
            <a:off x="9668341" y="4405629"/>
            <a:ext cx="2142270" cy="1223586"/>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29" name="TextBox 28">
            <a:extLst>
              <a:ext uri="{FF2B5EF4-FFF2-40B4-BE49-F238E27FC236}">
                <a16:creationId xmlns:a16="http://schemas.microsoft.com/office/drawing/2014/main" id="{E0B83F90-55A4-25AA-39C6-A77FB2027655}"/>
              </a:ext>
            </a:extLst>
          </p:cNvPr>
          <p:cNvSpPr txBox="1"/>
          <p:nvPr/>
        </p:nvSpPr>
        <p:spPr>
          <a:xfrm>
            <a:off x="9668339" y="4593821"/>
            <a:ext cx="2142270" cy="861774"/>
          </a:xfrm>
          <a:prstGeom prst="rect">
            <a:avLst/>
          </a:prstGeom>
          <a:noFill/>
        </p:spPr>
        <p:txBody>
          <a:bodyPr wrap="square">
            <a:spAutoFit/>
          </a:bodyPr>
          <a:lstStyle/>
          <a:p>
            <a:r>
              <a:rPr lang="en-US" sz="1000">
                <a:effectLst/>
                <a:ea typeface="Calibri" panose="020F0502020204030204" pitchFamily="34" charset="0"/>
                <a:cs typeface="Arial" panose="020B0604020202020204" pitchFamily="34" charset="0"/>
              </a:rPr>
              <a:t>Aramco was negotiating to acquire a significant stake in a Chinese petrochemical company, reflecting its ambition to deepen market presence and integration.</a:t>
            </a:r>
            <a:endParaRPr lang="en-US" sz="1000">
              <a:cs typeface="Arial" panose="020B0604020202020204" pitchFamily="34" charset="0"/>
            </a:endParaRPr>
          </a:p>
        </p:txBody>
      </p:sp>
      <p:sp>
        <p:nvSpPr>
          <p:cNvPr id="30" name="Rectangle: Rounded Corners 29">
            <a:extLst>
              <a:ext uri="{FF2B5EF4-FFF2-40B4-BE49-F238E27FC236}">
                <a16:creationId xmlns:a16="http://schemas.microsoft.com/office/drawing/2014/main" id="{DD28C82A-9544-E9AB-979C-D93D09E50F45}"/>
              </a:ext>
            </a:extLst>
          </p:cNvPr>
          <p:cNvSpPr/>
          <p:nvPr/>
        </p:nvSpPr>
        <p:spPr>
          <a:xfrm>
            <a:off x="422332" y="1547576"/>
            <a:ext cx="11151810" cy="1135154"/>
          </a:xfrm>
          <a:prstGeom prst="roundRect">
            <a:avLst/>
          </a:prstGeom>
          <a:solidFill>
            <a:schemeClr val="bg1">
              <a:lumMod val="95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171450" marR="0" lvl="0" indent="-171450" algn="l" defTabSz="914400" rtl="0" eaLnBrk="0" fontAlgn="base" latinLnBrk="0" hangingPunct="0">
              <a:lnSpc>
                <a:spcPct val="130000"/>
              </a:lnSpc>
              <a:spcBef>
                <a:spcPct val="0"/>
              </a:spcBef>
              <a:spcAft>
                <a:spcPct val="0"/>
              </a:spcAft>
              <a:buClrTx/>
              <a:buSzTx/>
              <a:buFont typeface="Arial" panose="020B0604020202020204" pitchFamily="34" charset="0"/>
              <a:buChar char="•"/>
              <a:tabLst/>
            </a:pPr>
            <a:r>
              <a:rPr lang="en-US" sz="1100" b="1" i="0">
                <a:solidFill>
                  <a:srgbClr val="0C2A8C"/>
                </a:solidFill>
                <a:effectLst/>
                <a:cs typeface="Arial" panose="020B0604020202020204" pitchFamily="34" charset="0"/>
              </a:rPr>
              <a:t>Strategic Partnerships and Expansion of Downstream Operations</a:t>
            </a:r>
            <a:r>
              <a:rPr lang="en-US" sz="1100" b="0" i="0">
                <a:solidFill>
                  <a:srgbClr val="0C2A8C"/>
                </a:solidFill>
                <a:effectLst/>
                <a:cs typeface="Arial" panose="020B0604020202020204" pitchFamily="34" charset="0"/>
              </a:rPr>
              <a:t>:</a:t>
            </a:r>
            <a:r>
              <a:rPr lang="en-US" sz="1100" b="0" i="0">
                <a:solidFill>
                  <a:srgbClr val="273B68"/>
                </a:solidFill>
                <a:effectLst/>
                <a:cs typeface="Arial" panose="020B0604020202020204" pitchFamily="34" charset="0"/>
              </a:rPr>
              <a:t> Aramco is forming alliances with key Chinese corporations, particularly in the petrochemical and construction sectors, to enhance mutual growth and sustainability efforts.</a:t>
            </a:r>
          </a:p>
          <a:p>
            <a:pPr marL="171450" marR="0" lvl="0" indent="-171450" algn="l" defTabSz="914400" rtl="0" eaLnBrk="0" fontAlgn="base" latinLnBrk="0" hangingPunct="0">
              <a:lnSpc>
                <a:spcPct val="130000"/>
              </a:lnSpc>
              <a:spcBef>
                <a:spcPct val="0"/>
              </a:spcBef>
              <a:spcAft>
                <a:spcPct val="0"/>
              </a:spcAft>
              <a:buClrTx/>
              <a:buSzTx/>
              <a:buFont typeface="Arial" panose="020B0604020202020204" pitchFamily="34" charset="0"/>
              <a:buChar char="•"/>
              <a:tabLst/>
            </a:pPr>
            <a:r>
              <a:rPr lang="en-US" sz="1100" b="1" i="0">
                <a:solidFill>
                  <a:srgbClr val="0C2A8C"/>
                </a:solidFill>
                <a:effectLst/>
                <a:cs typeface="Arial" panose="020B0604020202020204" pitchFamily="34" charset="0"/>
              </a:rPr>
              <a:t>Commitment to Sustainability</a:t>
            </a:r>
            <a:r>
              <a:rPr lang="en-US" sz="1100" b="0" i="0">
                <a:solidFill>
                  <a:srgbClr val="0C2A8C"/>
                </a:solidFill>
                <a:effectLst/>
                <a:cs typeface="Arial" panose="020B0604020202020204" pitchFamily="34" charset="0"/>
              </a:rPr>
              <a:t>: </a:t>
            </a:r>
            <a:r>
              <a:rPr lang="en-US" sz="1100" b="0" i="0">
                <a:solidFill>
                  <a:srgbClr val="273B68"/>
                </a:solidFill>
                <a:effectLst/>
                <a:cs typeface="Arial" panose="020B0604020202020204" pitchFamily="34" charset="0"/>
              </a:rPr>
              <a:t>Initiatives highlight a focus on green technology and sustainable development, aligning with global environmental goals.</a:t>
            </a:r>
          </a:p>
          <a:p>
            <a:pPr marL="171450" marR="0" lvl="0" indent="-171450" algn="l" defTabSz="914400" rtl="0" eaLnBrk="0" fontAlgn="base" latinLnBrk="0" hangingPunct="0">
              <a:lnSpc>
                <a:spcPct val="130000"/>
              </a:lnSpc>
              <a:spcBef>
                <a:spcPct val="0"/>
              </a:spcBef>
              <a:spcAft>
                <a:spcPct val="0"/>
              </a:spcAft>
              <a:buClrTx/>
              <a:buSzTx/>
              <a:buFont typeface="Arial" panose="020B0604020202020204" pitchFamily="34" charset="0"/>
              <a:buChar char="•"/>
              <a:tabLst/>
            </a:pPr>
            <a:r>
              <a:rPr lang="en-US" sz="1100" b="1" i="0">
                <a:solidFill>
                  <a:srgbClr val="0C2A8C"/>
                </a:solidFill>
                <a:effectLst/>
                <a:cs typeface="Arial" panose="020B0604020202020204" pitchFamily="34" charset="0"/>
              </a:rPr>
              <a:t>Investment in China's Economy</a:t>
            </a:r>
            <a:r>
              <a:rPr lang="en-US" sz="1100" b="0" i="0">
                <a:solidFill>
                  <a:srgbClr val="0C2A8C"/>
                </a:solidFill>
                <a:effectLst/>
                <a:cs typeface="Arial" panose="020B0604020202020204" pitchFamily="34" charset="0"/>
              </a:rPr>
              <a:t>: </a:t>
            </a:r>
            <a:r>
              <a:rPr lang="en-US" sz="1100" b="0" i="0">
                <a:solidFill>
                  <a:srgbClr val="273B68"/>
                </a:solidFill>
                <a:effectLst/>
                <a:cs typeface="Arial" panose="020B0604020202020204" pitchFamily="34" charset="0"/>
              </a:rPr>
              <a:t>Through investments and joint ventures, Aramco is demonstrating a long-term commitment to China's economic development.</a:t>
            </a:r>
          </a:p>
        </p:txBody>
      </p:sp>
      <p:cxnSp>
        <p:nvCxnSpPr>
          <p:cNvPr id="31" name="Straight Connector 30">
            <a:extLst>
              <a:ext uri="{FF2B5EF4-FFF2-40B4-BE49-F238E27FC236}">
                <a16:creationId xmlns:a16="http://schemas.microsoft.com/office/drawing/2014/main" id="{29F8F303-BC7B-1CC7-5D5B-2D428AF2D0E3}"/>
              </a:ext>
            </a:extLst>
          </p:cNvPr>
          <p:cNvCxnSpPr>
            <a:cxnSpLocks/>
          </p:cNvCxnSpPr>
          <p:nvPr/>
        </p:nvCxnSpPr>
        <p:spPr>
          <a:xfrm rot="5400000">
            <a:off x="5866661" y="900787"/>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7879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B4CBF2-140A-C323-C7EE-5ECB346A874E}"/>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B975832-AE67-9587-F381-A932DED60D8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7B975832-AE67-9587-F381-A932DED60D86}"/>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Title 11">
            <a:extLst>
              <a:ext uri="{FF2B5EF4-FFF2-40B4-BE49-F238E27FC236}">
                <a16:creationId xmlns:a16="http://schemas.microsoft.com/office/drawing/2014/main" id="{410B864C-56C3-AF09-D96D-301670BB919B}"/>
              </a:ext>
            </a:extLst>
          </p:cNvPr>
          <p:cNvSpPr>
            <a:spLocks noGrp="1"/>
          </p:cNvSpPr>
          <p:nvPr/>
        </p:nvSpPr>
        <p:spPr>
          <a:xfrm>
            <a:off x="219182" y="127328"/>
            <a:ext cx="11198786"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In China, Aramco focused on sustainability, energy investments, community support, cultural initiatives, and trade, while advancing environmental goals and innovation</a:t>
            </a:r>
          </a:p>
        </p:txBody>
      </p:sp>
      <p:sp>
        <p:nvSpPr>
          <p:cNvPr id="2" name="object 39">
            <a:extLst>
              <a:ext uri="{FF2B5EF4-FFF2-40B4-BE49-F238E27FC236}">
                <a16:creationId xmlns:a16="http://schemas.microsoft.com/office/drawing/2014/main" id="{476FFCA5-079F-02AF-8BCD-C8396853F02C}"/>
              </a:ext>
            </a:extLst>
          </p:cNvPr>
          <p:cNvSpPr/>
          <p:nvPr/>
        </p:nvSpPr>
        <p:spPr>
          <a:xfrm>
            <a:off x="219182" y="822070"/>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Key Highlights of Aramco’s Initiatives in China</a:t>
            </a:r>
          </a:p>
        </p:txBody>
      </p:sp>
      <p:sp>
        <p:nvSpPr>
          <p:cNvPr id="19" name="TextBox 18">
            <a:extLst>
              <a:ext uri="{FF2B5EF4-FFF2-40B4-BE49-F238E27FC236}">
                <a16:creationId xmlns:a16="http://schemas.microsoft.com/office/drawing/2014/main" id="{1ED25D32-B0EE-1B10-BA69-E5D9E6C86CB1}"/>
              </a:ext>
            </a:extLst>
          </p:cNvPr>
          <p:cNvSpPr txBox="1"/>
          <p:nvPr/>
        </p:nvSpPr>
        <p:spPr>
          <a:xfrm>
            <a:off x="8735158" y="6466904"/>
            <a:ext cx="2682809"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a:t>
            </a:r>
            <a:r>
              <a:rPr lang="en-US" altLang="en-US" sz="800" b="1">
                <a:latin typeface="Arial" panose="020B0604020202020204" pitchFamily="34" charset="0"/>
                <a:hlinkClick r:id="rId6"/>
              </a:rPr>
              <a:t>Aramco</a:t>
            </a:r>
            <a:r>
              <a:rPr lang="en-US" altLang="en-US" sz="800" b="1">
                <a:latin typeface="Arial" panose="020B0604020202020204" pitchFamily="34" charset="0"/>
              </a:rPr>
              <a:t> Press Releases</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FBCD28DD-1648-1D0E-DA3E-7285FF33AC68}"/>
              </a:ext>
            </a:extLst>
          </p:cNvPr>
          <p:cNvSpPr txBox="1"/>
          <p:nvPr/>
        </p:nvSpPr>
        <p:spPr>
          <a:xfrm>
            <a:off x="219182" y="1541007"/>
            <a:ext cx="7192270" cy="4418582"/>
          </a:xfrm>
          <a:prstGeom prst="rect">
            <a:avLst/>
          </a:prstGeom>
          <a:noFill/>
        </p:spPr>
        <p:txBody>
          <a:bodyPr wrap="square">
            <a:spAutoFit/>
          </a:bodyPr>
          <a:lstStyle/>
          <a:p>
            <a:pPr marL="0" marR="0">
              <a:lnSpc>
                <a:spcPct val="107000"/>
              </a:lnSpc>
              <a:spcAft>
                <a:spcPts val="800"/>
              </a:spcAft>
            </a:pPr>
            <a:r>
              <a:rPr lang="en-IN" sz="1200" b="1" kern="100">
                <a:solidFill>
                  <a:schemeClr val="tx2"/>
                </a:solidFill>
                <a:effectLst/>
                <a:ea typeface="Calibri" panose="020F0502020204030204" pitchFamily="34" charset="0"/>
                <a:cs typeface="Arial" panose="020B0604020202020204" pitchFamily="34" charset="0"/>
              </a:rPr>
              <a:t>Sustainability and Community Engagement</a:t>
            </a:r>
            <a:endParaRPr lang="en-US" sz="1200" b="1" kern="100">
              <a:solidFill>
                <a:schemeClr val="tx2"/>
              </a:solidFill>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Renovated basketball courts in Beijing under the </a:t>
            </a:r>
            <a:r>
              <a:rPr lang="en-IN" sz="1050" b="1" kern="100">
                <a:effectLst/>
                <a:ea typeface="Calibri" panose="020F0502020204030204" pitchFamily="34" charset="0"/>
                <a:cs typeface="Arial" panose="020B0604020202020204" pitchFamily="34" charset="0"/>
              </a:rPr>
              <a:t>"Shoot for the Future" project, using recycled materials</a:t>
            </a:r>
            <a:r>
              <a:rPr lang="en-IN" sz="1050" kern="100">
                <a:effectLst/>
                <a:ea typeface="Calibri" panose="020F0502020204030204" pitchFamily="34" charset="0"/>
                <a:cs typeface="Arial" panose="020B0604020202020204" pitchFamily="34" charset="0"/>
              </a:rPr>
              <a:t>.</a:t>
            </a:r>
            <a:endParaRPr lang="en-US" sz="1050"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Continued the "Children Benefit Program," </a:t>
            </a:r>
            <a:r>
              <a:rPr lang="en-IN" sz="1050" b="1" kern="100">
                <a:effectLst/>
                <a:ea typeface="Calibri" panose="020F0502020204030204" pitchFamily="34" charset="0"/>
                <a:cs typeface="Arial" panose="020B0604020202020204" pitchFamily="34" charset="0"/>
              </a:rPr>
              <a:t>benefiting underprivileged children with medical aid.</a:t>
            </a:r>
            <a:endParaRPr lang="en-US" sz="1050" b="1"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Donated $3 million to the </a:t>
            </a:r>
            <a:r>
              <a:rPr lang="en-IN" sz="1050" b="1" kern="100">
                <a:effectLst/>
                <a:ea typeface="Calibri" panose="020F0502020204030204" pitchFamily="34" charset="0"/>
                <a:cs typeface="Arial" panose="020B0604020202020204" pitchFamily="34" charset="0"/>
              </a:rPr>
              <a:t>Chinese Red Cross for typhoon relief </a:t>
            </a:r>
            <a:r>
              <a:rPr lang="en-IN" sz="1050" kern="100">
                <a:effectLst/>
                <a:ea typeface="Calibri" panose="020F0502020204030204" pitchFamily="34" charset="0"/>
                <a:cs typeface="Arial" panose="020B0604020202020204" pitchFamily="34" charset="0"/>
              </a:rPr>
              <a:t>efforts in Beijing and Fujian.</a:t>
            </a:r>
            <a:endParaRPr lang="en-US" sz="1000" kern="100">
              <a:effectLst/>
              <a:ea typeface="Calibri" panose="020F0502020204030204" pitchFamily="34" charset="0"/>
              <a:cs typeface="Arial" panose="020B0604020202020204" pitchFamily="34" charset="0"/>
            </a:endParaRPr>
          </a:p>
          <a:p>
            <a:pPr marL="0" marR="0">
              <a:lnSpc>
                <a:spcPct val="107000"/>
              </a:lnSpc>
              <a:spcAft>
                <a:spcPts val="800"/>
              </a:spcAft>
            </a:pPr>
            <a:r>
              <a:rPr lang="en-IN" sz="1200" b="1" kern="100">
                <a:solidFill>
                  <a:schemeClr val="tx2"/>
                </a:solidFill>
                <a:effectLst/>
                <a:ea typeface="Calibri" panose="020F0502020204030204" pitchFamily="34" charset="0"/>
                <a:cs typeface="Arial" panose="020B0604020202020204" pitchFamily="34" charset="0"/>
              </a:rPr>
              <a:t>Energy and Industrial Investments</a:t>
            </a:r>
            <a:endParaRPr lang="en-US" sz="1200" kern="100">
              <a:solidFill>
                <a:schemeClr val="tx2"/>
              </a:solidFill>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b="1" kern="100">
                <a:effectLst/>
                <a:ea typeface="Calibri" panose="020F0502020204030204" pitchFamily="34" charset="0"/>
                <a:cs typeface="Arial" panose="020B0604020202020204" pitchFamily="34" charset="0"/>
              </a:rPr>
              <a:t>Expanded refining and petrochemical projects with Rongsheng and Fujian Petrochemical</a:t>
            </a:r>
            <a:r>
              <a:rPr lang="en-IN" sz="1050" kern="100">
                <a:effectLst/>
                <a:ea typeface="Calibri" panose="020F0502020204030204" pitchFamily="34" charset="0"/>
                <a:cs typeface="Arial" panose="020B0604020202020204" pitchFamily="34" charset="0"/>
              </a:rPr>
              <a:t>, securing over 1 million barrels/day crude supply agreements.</a:t>
            </a:r>
            <a:endParaRPr lang="en-US" sz="1050"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b="1" kern="100">
                <a:effectLst/>
                <a:ea typeface="Calibri" panose="020F0502020204030204" pitchFamily="34" charset="0"/>
                <a:cs typeface="Arial" panose="020B0604020202020204" pitchFamily="34" charset="0"/>
              </a:rPr>
              <a:t>Delivered offshore platforms </a:t>
            </a:r>
            <a:r>
              <a:rPr lang="en-IN" sz="1050" kern="100">
                <a:effectLst/>
                <a:ea typeface="Calibri" panose="020F0502020204030204" pitchFamily="34" charset="0"/>
                <a:cs typeface="Arial" panose="020B0604020202020204" pitchFamily="34" charset="0"/>
              </a:rPr>
              <a:t>for the Marjan field, enhancing oil and gas production.</a:t>
            </a:r>
            <a:endParaRPr lang="en-US" sz="1050"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Invested in major projects, including a </a:t>
            </a:r>
            <a:r>
              <a:rPr lang="en-IN" sz="1050" b="1" kern="100">
                <a:effectLst/>
                <a:ea typeface="Calibri" panose="020F0502020204030204" pitchFamily="34" charset="0"/>
                <a:cs typeface="Arial" panose="020B0604020202020204" pitchFamily="34" charset="0"/>
              </a:rPr>
              <a:t>$12 billion partnership in Liaoning and a $6.4 billion venture in Fujian</a:t>
            </a:r>
            <a:r>
              <a:rPr lang="en-IN" sz="1050" kern="100">
                <a:effectLst/>
                <a:ea typeface="Calibri" panose="020F0502020204030204" pitchFamily="34" charset="0"/>
                <a:cs typeface="Arial" panose="020B0604020202020204" pitchFamily="34" charset="0"/>
              </a:rPr>
              <a:t>.</a:t>
            </a:r>
            <a:endParaRPr lang="en-US" sz="1050" kern="100">
              <a:effectLst/>
              <a:ea typeface="Calibri" panose="020F0502020204030204" pitchFamily="34" charset="0"/>
              <a:cs typeface="Arial" panose="020B0604020202020204" pitchFamily="34" charset="0"/>
            </a:endParaRPr>
          </a:p>
          <a:p>
            <a:pPr marL="0" marR="0">
              <a:lnSpc>
                <a:spcPct val="107000"/>
              </a:lnSpc>
              <a:spcAft>
                <a:spcPts val="800"/>
              </a:spcAft>
            </a:pPr>
            <a:r>
              <a:rPr lang="en-IN" sz="1100" b="1" kern="100">
                <a:solidFill>
                  <a:schemeClr val="tx2"/>
                </a:solidFill>
                <a:effectLst/>
                <a:ea typeface="Calibri" panose="020F0502020204030204" pitchFamily="34" charset="0"/>
                <a:cs typeface="Arial" panose="020B0604020202020204" pitchFamily="34" charset="0"/>
              </a:rPr>
              <a:t>Cultural, Educational, and Sports Initiatives</a:t>
            </a:r>
            <a:endParaRPr lang="en-US" sz="1100" kern="100">
              <a:solidFill>
                <a:schemeClr val="tx2"/>
              </a:solidFill>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Participated in </a:t>
            </a:r>
            <a:r>
              <a:rPr lang="en-IN" sz="1050" b="1" kern="100">
                <a:effectLst/>
                <a:ea typeface="Calibri" panose="020F0502020204030204" pitchFamily="34" charset="0"/>
                <a:cs typeface="Arial" panose="020B0604020202020204" pitchFamily="34" charset="0"/>
              </a:rPr>
              <a:t>cultural events </a:t>
            </a:r>
            <a:r>
              <a:rPr lang="en-IN" sz="1050" kern="100">
                <a:effectLst/>
                <a:ea typeface="Calibri" panose="020F0502020204030204" pitchFamily="34" charset="0"/>
                <a:cs typeface="Arial" panose="020B0604020202020204" pitchFamily="34" charset="0"/>
              </a:rPr>
              <a:t>like the </a:t>
            </a:r>
            <a:r>
              <a:rPr lang="en-IN" sz="1050" b="1" kern="100">
                <a:effectLst/>
                <a:ea typeface="Calibri" panose="020F0502020204030204" pitchFamily="34" charset="0"/>
                <a:cs typeface="Arial" panose="020B0604020202020204" pitchFamily="34" charset="0"/>
              </a:rPr>
              <a:t>Beijing International Book Fair </a:t>
            </a:r>
            <a:r>
              <a:rPr lang="en-IN" sz="1050" kern="100">
                <a:effectLst/>
                <a:ea typeface="Calibri" panose="020F0502020204030204" pitchFamily="34" charset="0"/>
                <a:cs typeface="Arial" panose="020B0604020202020204" pitchFamily="34" charset="0"/>
              </a:rPr>
              <a:t>and </a:t>
            </a:r>
            <a:r>
              <a:rPr lang="en-IN" sz="1050" b="1" kern="100">
                <a:effectLst/>
                <a:ea typeface="Calibri" panose="020F0502020204030204" pitchFamily="34" charset="0"/>
                <a:cs typeface="Arial" panose="020B0604020202020204" pitchFamily="34" charset="0"/>
              </a:rPr>
              <a:t>sponsored Formula 1 </a:t>
            </a:r>
            <a:r>
              <a:rPr lang="en-IN" sz="1050" kern="100">
                <a:effectLst/>
                <a:ea typeface="Calibri" panose="020F0502020204030204" pitchFamily="34" charset="0"/>
                <a:cs typeface="Arial" panose="020B0604020202020204" pitchFamily="34" charset="0"/>
              </a:rPr>
              <a:t>and the </a:t>
            </a:r>
            <a:r>
              <a:rPr lang="en-IN" sz="1050" b="1" kern="100">
                <a:effectLst/>
                <a:ea typeface="Calibri" panose="020F0502020204030204" pitchFamily="34" charset="0"/>
                <a:cs typeface="Arial" panose="020B0604020202020204" pitchFamily="34" charset="0"/>
              </a:rPr>
              <a:t>Chinese Basketball Association (CBA) League.</a:t>
            </a:r>
            <a:endParaRPr lang="en-US" sz="1050" b="1"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Collaborated with Nankai University and SAP to promote </a:t>
            </a:r>
            <a:r>
              <a:rPr lang="en-IN" sz="1050" b="1" kern="100">
                <a:effectLst/>
                <a:ea typeface="Calibri" panose="020F0502020204030204" pitchFamily="34" charset="0"/>
                <a:cs typeface="Arial" panose="020B0604020202020204" pitchFamily="34" charset="0"/>
              </a:rPr>
              <a:t>green innovation and digital transformation</a:t>
            </a:r>
            <a:r>
              <a:rPr lang="en-IN" sz="1050" kern="100">
                <a:effectLst/>
                <a:ea typeface="Calibri" panose="020F0502020204030204" pitchFamily="34" charset="0"/>
                <a:cs typeface="Arial" panose="020B0604020202020204" pitchFamily="34" charset="0"/>
              </a:rPr>
              <a:t>.</a:t>
            </a:r>
            <a:endParaRPr lang="en-US" sz="1100" kern="100">
              <a:effectLst/>
              <a:ea typeface="Calibri" panose="020F0502020204030204" pitchFamily="34" charset="0"/>
              <a:cs typeface="Arial" panose="020B0604020202020204" pitchFamily="34" charset="0"/>
            </a:endParaRPr>
          </a:p>
          <a:p>
            <a:pPr marL="0" marR="0">
              <a:lnSpc>
                <a:spcPct val="107000"/>
              </a:lnSpc>
              <a:spcAft>
                <a:spcPts val="800"/>
              </a:spcAft>
            </a:pPr>
            <a:r>
              <a:rPr lang="en-IN" sz="1100" b="1" kern="100">
                <a:solidFill>
                  <a:schemeClr val="tx2"/>
                </a:solidFill>
                <a:effectLst/>
                <a:ea typeface="Calibri" panose="020F0502020204030204" pitchFamily="34" charset="0"/>
                <a:cs typeface="Arial" panose="020B0604020202020204" pitchFamily="34" charset="0"/>
              </a:rPr>
              <a:t>Trade and Environmental Focus</a:t>
            </a:r>
            <a:endParaRPr lang="en-US" sz="1100" kern="100">
              <a:solidFill>
                <a:schemeClr val="tx2"/>
              </a:solidFill>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Engaged in forums like the </a:t>
            </a:r>
            <a:r>
              <a:rPr lang="en-IN" sz="1050" b="1" kern="100">
                <a:effectLst/>
                <a:ea typeface="Calibri" panose="020F0502020204030204" pitchFamily="34" charset="0"/>
                <a:cs typeface="Arial" panose="020B0604020202020204" pitchFamily="34" charset="0"/>
              </a:rPr>
              <a:t>China Development Forum and Supplier Summit </a:t>
            </a:r>
            <a:r>
              <a:rPr lang="en-IN" sz="1050" kern="100">
                <a:effectLst/>
                <a:ea typeface="Calibri" panose="020F0502020204030204" pitchFamily="34" charset="0"/>
                <a:cs typeface="Arial" panose="020B0604020202020204" pitchFamily="34" charset="0"/>
              </a:rPr>
              <a:t>to strengthen trade ties under the Belt and Road Initiative.</a:t>
            </a:r>
            <a:endParaRPr lang="en-US" sz="1050" kern="100">
              <a:effectLst/>
              <a:ea typeface="Calibri" panose="020F0502020204030204" pitchFamily="34" charset="0"/>
              <a:cs typeface="Arial" panose="020B0604020202020204" pitchFamily="34" charset="0"/>
            </a:endParaRPr>
          </a:p>
          <a:p>
            <a:pPr marL="171450" marR="0" lvl="0" indent="-171450">
              <a:lnSpc>
                <a:spcPct val="107000"/>
              </a:lnSpc>
              <a:spcAft>
                <a:spcPts val="800"/>
              </a:spcAft>
              <a:buSzPts val="1000"/>
              <a:buFont typeface="Arial" panose="020B0604020202020204" pitchFamily="34" charset="0"/>
              <a:buChar char="•"/>
              <a:tabLst>
                <a:tab pos="457200" algn="l"/>
              </a:tabLst>
            </a:pPr>
            <a:r>
              <a:rPr lang="en-IN" sz="1050" kern="100">
                <a:effectLst/>
                <a:ea typeface="Calibri" panose="020F0502020204030204" pitchFamily="34" charset="0"/>
                <a:cs typeface="Arial" panose="020B0604020202020204" pitchFamily="34" charset="0"/>
              </a:rPr>
              <a:t>Advanced </a:t>
            </a:r>
            <a:r>
              <a:rPr lang="en-IN" sz="1050" b="1" kern="100">
                <a:effectLst/>
                <a:ea typeface="Calibri" panose="020F0502020204030204" pitchFamily="34" charset="0"/>
                <a:cs typeface="Arial" panose="020B0604020202020204" pitchFamily="34" charset="0"/>
              </a:rPr>
              <a:t>sustainable fuels for automotive racing and promoted carbon neutrality goals</a:t>
            </a:r>
            <a:r>
              <a:rPr lang="en-IN" sz="1050" kern="100">
                <a:effectLst/>
                <a:ea typeface="Calibri" panose="020F0502020204030204" pitchFamily="34" charset="0"/>
                <a:cs typeface="Arial" panose="020B0604020202020204" pitchFamily="34" charset="0"/>
              </a:rPr>
              <a:t>.</a:t>
            </a:r>
            <a:endParaRPr lang="en-US" sz="1050" kern="100">
              <a:effectLst/>
              <a:ea typeface="Calibri" panose="020F0502020204030204" pitchFamily="34" charset="0"/>
              <a:cs typeface="Arial" panose="020B0604020202020204" pitchFamily="34" charset="0"/>
            </a:endParaRPr>
          </a:p>
        </p:txBody>
      </p:sp>
      <p:pic>
        <p:nvPicPr>
          <p:cNvPr id="11" name="Picture 10">
            <a:hlinkClick r:id="rId7"/>
            <a:extLst>
              <a:ext uri="{FF2B5EF4-FFF2-40B4-BE49-F238E27FC236}">
                <a16:creationId xmlns:a16="http://schemas.microsoft.com/office/drawing/2014/main" id="{7BF434DB-4E1C-6AE9-CBB0-13E864A46B6A}"/>
              </a:ext>
            </a:extLst>
          </p:cNvPr>
          <p:cNvPicPr>
            <a:picLocks noChangeAspect="1"/>
          </p:cNvPicPr>
          <p:nvPr/>
        </p:nvPicPr>
        <p:blipFill>
          <a:blip r:embed="rId8"/>
          <a:stretch>
            <a:fillRect/>
          </a:stretch>
        </p:blipFill>
        <p:spPr>
          <a:xfrm>
            <a:off x="7779390" y="1367653"/>
            <a:ext cx="1496522" cy="1332893"/>
          </a:xfrm>
          <a:prstGeom prst="rect">
            <a:avLst/>
          </a:prstGeom>
          <a:effectLst>
            <a:outerShdw blurRad="50800" dist="38100" dir="5400000" algn="t" rotWithShape="0">
              <a:prstClr val="black">
                <a:alpha val="40000"/>
              </a:prstClr>
            </a:outerShdw>
          </a:effectLst>
        </p:spPr>
      </p:pic>
      <p:pic>
        <p:nvPicPr>
          <p:cNvPr id="20" name="Picture 19">
            <a:hlinkClick r:id="rId9"/>
            <a:extLst>
              <a:ext uri="{FF2B5EF4-FFF2-40B4-BE49-F238E27FC236}">
                <a16:creationId xmlns:a16="http://schemas.microsoft.com/office/drawing/2014/main" id="{D4C62240-B704-E25C-C33F-72F4BB3AA20A}"/>
              </a:ext>
            </a:extLst>
          </p:cNvPr>
          <p:cNvPicPr>
            <a:picLocks noChangeAspect="1"/>
          </p:cNvPicPr>
          <p:nvPr/>
        </p:nvPicPr>
        <p:blipFill>
          <a:blip r:embed="rId10"/>
          <a:stretch>
            <a:fillRect/>
          </a:stretch>
        </p:blipFill>
        <p:spPr>
          <a:xfrm>
            <a:off x="9473480" y="1387403"/>
            <a:ext cx="1230144" cy="1332893"/>
          </a:xfrm>
          <a:prstGeom prst="rect">
            <a:avLst/>
          </a:prstGeom>
          <a:effectLst>
            <a:outerShdw blurRad="50800" dist="38100" dir="5400000" algn="t" rotWithShape="0">
              <a:prstClr val="black">
                <a:alpha val="40000"/>
              </a:prstClr>
            </a:outerShdw>
          </a:effectLst>
        </p:spPr>
      </p:pic>
      <p:cxnSp>
        <p:nvCxnSpPr>
          <p:cNvPr id="21" name="Straight Connector 20">
            <a:extLst>
              <a:ext uri="{FF2B5EF4-FFF2-40B4-BE49-F238E27FC236}">
                <a16:creationId xmlns:a16="http://schemas.microsoft.com/office/drawing/2014/main" id="{642A8270-9F2D-0276-7B75-014593088A25}"/>
              </a:ext>
            </a:extLst>
          </p:cNvPr>
          <p:cNvCxnSpPr>
            <a:cxnSpLocks/>
          </p:cNvCxnSpPr>
          <p:nvPr/>
        </p:nvCxnSpPr>
        <p:spPr>
          <a:xfrm>
            <a:off x="7550822" y="1706903"/>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26" name="Picture 25">
            <a:hlinkClick r:id="rId11"/>
            <a:extLst>
              <a:ext uri="{FF2B5EF4-FFF2-40B4-BE49-F238E27FC236}">
                <a16:creationId xmlns:a16="http://schemas.microsoft.com/office/drawing/2014/main" id="{BE33B1EB-F2AE-CC43-087C-99E3557D6844}"/>
              </a:ext>
            </a:extLst>
          </p:cNvPr>
          <p:cNvPicPr>
            <a:picLocks noChangeAspect="1"/>
          </p:cNvPicPr>
          <p:nvPr/>
        </p:nvPicPr>
        <p:blipFill>
          <a:blip r:embed="rId12"/>
          <a:stretch>
            <a:fillRect/>
          </a:stretch>
        </p:blipFill>
        <p:spPr>
          <a:xfrm>
            <a:off x="10901192" y="1387403"/>
            <a:ext cx="1242681" cy="1313143"/>
          </a:xfrm>
          <a:prstGeom prst="rect">
            <a:avLst/>
          </a:prstGeom>
          <a:effectLst>
            <a:outerShdw blurRad="50800" dist="38100" dir="5400000" algn="t" rotWithShape="0">
              <a:prstClr val="black">
                <a:alpha val="40000"/>
              </a:prstClr>
            </a:outerShdw>
          </a:effectLst>
        </p:spPr>
      </p:pic>
      <p:pic>
        <p:nvPicPr>
          <p:cNvPr id="31" name="Picture 30">
            <a:hlinkClick r:id="rId13"/>
            <a:extLst>
              <a:ext uri="{FF2B5EF4-FFF2-40B4-BE49-F238E27FC236}">
                <a16:creationId xmlns:a16="http://schemas.microsoft.com/office/drawing/2014/main" id="{85AD5F3D-EAFB-38D6-B491-6FFAD1BE8B60}"/>
              </a:ext>
            </a:extLst>
          </p:cNvPr>
          <p:cNvPicPr>
            <a:picLocks noChangeAspect="1"/>
          </p:cNvPicPr>
          <p:nvPr/>
        </p:nvPicPr>
        <p:blipFill>
          <a:blip r:embed="rId14"/>
          <a:stretch>
            <a:fillRect/>
          </a:stretch>
        </p:blipFill>
        <p:spPr>
          <a:xfrm>
            <a:off x="7779390" y="3004347"/>
            <a:ext cx="1533751" cy="1105547"/>
          </a:xfrm>
          <a:prstGeom prst="rect">
            <a:avLst/>
          </a:prstGeom>
          <a:effectLst>
            <a:outerShdw blurRad="50800" dist="38100" dir="5400000" algn="t" rotWithShape="0">
              <a:prstClr val="black">
                <a:alpha val="40000"/>
              </a:prstClr>
            </a:outerShdw>
          </a:effectLst>
        </p:spPr>
      </p:pic>
      <p:pic>
        <p:nvPicPr>
          <p:cNvPr id="33" name="Picture 32">
            <a:hlinkClick r:id="rId15"/>
            <a:extLst>
              <a:ext uri="{FF2B5EF4-FFF2-40B4-BE49-F238E27FC236}">
                <a16:creationId xmlns:a16="http://schemas.microsoft.com/office/drawing/2014/main" id="{C2FDA208-9552-E4FF-9FD9-B506A53AFD71}"/>
              </a:ext>
            </a:extLst>
          </p:cNvPr>
          <p:cNvPicPr>
            <a:picLocks noChangeAspect="1"/>
          </p:cNvPicPr>
          <p:nvPr/>
        </p:nvPicPr>
        <p:blipFill>
          <a:blip r:embed="rId16"/>
          <a:stretch>
            <a:fillRect/>
          </a:stretch>
        </p:blipFill>
        <p:spPr>
          <a:xfrm>
            <a:off x="9473481" y="2999862"/>
            <a:ext cx="1427712" cy="1136488"/>
          </a:xfrm>
          <a:prstGeom prst="rect">
            <a:avLst/>
          </a:prstGeom>
          <a:effectLst>
            <a:outerShdw blurRad="50800" dist="38100" dir="5400000" algn="t" rotWithShape="0">
              <a:prstClr val="black">
                <a:alpha val="40000"/>
              </a:prstClr>
            </a:outerShdw>
          </a:effectLst>
        </p:spPr>
      </p:pic>
      <p:pic>
        <p:nvPicPr>
          <p:cNvPr id="35" name="Picture 34">
            <a:hlinkClick r:id="rId17"/>
            <a:extLst>
              <a:ext uri="{FF2B5EF4-FFF2-40B4-BE49-F238E27FC236}">
                <a16:creationId xmlns:a16="http://schemas.microsoft.com/office/drawing/2014/main" id="{4D492BCE-FA2A-6CC3-19DA-C1E05CC57460}"/>
              </a:ext>
            </a:extLst>
          </p:cNvPr>
          <p:cNvPicPr>
            <a:picLocks noChangeAspect="1"/>
          </p:cNvPicPr>
          <p:nvPr/>
        </p:nvPicPr>
        <p:blipFill>
          <a:blip r:embed="rId18"/>
          <a:stretch>
            <a:fillRect/>
          </a:stretch>
        </p:blipFill>
        <p:spPr>
          <a:xfrm>
            <a:off x="7779390" y="4389459"/>
            <a:ext cx="1533750" cy="1735559"/>
          </a:xfrm>
          <a:prstGeom prst="rect">
            <a:avLst/>
          </a:prstGeom>
          <a:effectLst>
            <a:outerShdw blurRad="50800" dist="38100" dir="5400000" algn="t" rotWithShape="0">
              <a:prstClr val="black">
                <a:alpha val="40000"/>
              </a:prstClr>
            </a:outerShdw>
          </a:effectLst>
        </p:spPr>
      </p:pic>
      <p:pic>
        <p:nvPicPr>
          <p:cNvPr id="37" name="Picture 36">
            <a:hlinkClick r:id="rId19"/>
            <a:extLst>
              <a:ext uri="{FF2B5EF4-FFF2-40B4-BE49-F238E27FC236}">
                <a16:creationId xmlns:a16="http://schemas.microsoft.com/office/drawing/2014/main" id="{B4642FE7-55D6-DBED-E75D-4A652BBAFB14}"/>
              </a:ext>
            </a:extLst>
          </p:cNvPr>
          <p:cNvPicPr>
            <a:picLocks noChangeAspect="1"/>
          </p:cNvPicPr>
          <p:nvPr/>
        </p:nvPicPr>
        <p:blipFill>
          <a:blip r:embed="rId20"/>
          <a:stretch>
            <a:fillRect/>
          </a:stretch>
        </p:blipFill>
        <p:spPr>
          <a:xfrm>
            <a:off x="9473480" y="4792829"/>
            <a:ext cx="1813195" cy="928817"/>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310705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CB9D7-7A70-3EA8-3E98-ADE790543E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C02FBB-2990-5C2C-044E-A489520D7E42}"/>
              </a:ext>
            </a:extLst>
          </p:cNvPr>
          <p:cNvSpPr>
            <a:spLocks noGrp="1"/>
          </p:cNvSpPr>
          <p:nvPr>
            <p:ph type="ctrTitle"/>
          </p:nvPr>
        </p:nvSpPr>
        <p:spPr>
          <a:xfrm>
            <a:off x="3290792" y="3429000"/>
            <a:ext cx="6715357" cy="1776301"/>
          </a:xfrm>
        </p:spPr>
        <p:txBody>
          <a:bodyPr/>
          <a:lstStyle/>
          <a:p>
            <a:r>
              <a:rPr lang="en-US"/>
              <a:t>Analysis of Aramco in China</a:t>
            </a:r>
          </a:p>
        </p:txBody>
      </p:sp>
      <p:sp>
        <p:nvSpPr>
          <p:cNvPr id="3" name="Subtitle 2">
            <a:extLst>
              <a:ext uri="{FF2B5EF4-FFF2-40B4-BE49-F238E27FC236}">
                <a16:creationId xmlns:a16="http://schemas.microsoft.com/office/drawing/2014/main" id="{6AE89426-186F-B45A-4F3F-58B4434869D1}"/>
              </a:ext>
            </a:extLst>
          </p:cNvPr>
          <p:cNvSpPr>
            <a:spLocks noGrp="1"/>
          </p:cNvSpPr>
          <p:nvPr>
            <p:ph type="subTitle" idx="1"/>
          </p:nvPr>
        </p:nvSpPr>
        <p:spPr>
          <a:xfrm>
            <a:off x="3290792" y="5205301"/>
            <a:ext cx="5484283" cy="685277"/>
          </a:xfrm>
        </p:spPr>
        <p:txBody>
          <a:bodyPr/>
          <a:lstStyle/>
          <a:p>
            <a:r>
              <a:rPr lang="en-US"/>
              <a:t>Analysis of Aramco’s relevance in the China Market leveraging Social Media Analytics tool, with a focus on online news sources</a:t>
            </a:r>
          </a:p>
        </p:txBody>
      </p:sp>
    </p:spTree>
    <p:extLst>
      <p:ext uri="{BB962C8B-B14F-4D97-AF65-F5344CB8AC3E}">
        <p14:creationId xmlns:p14="http://schemas.microsoft.com/office/powerpoint/2010/main" val="466726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0563A-A067-AF61-EAF8-04DCC228E74D}"/>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51DAF22E-D625-CFA6-D9BE-D378498E1A2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51DAF22E-D625-CFA6-D9BE-D378498E1A2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Title 11">
            <a:extLst>
              <a:ext uri="{FF2B5EF4-FFF2-40B4-BE49-F238E27FC236}">
                <a16:creationId xmlns:a16="http://schemas.microsoft.com/office/drawing/2014/main" id="{7D363F3F-F656-4EDB-D525-400F87D8D9A2}"/>
              </a:ext>
            </a:extLst>
          </p:cNvPr>
          <p:cNvSpPr>
            <a:spLocks noGrp="1"/>
          </p:cNvSpPr>
          <p:nvPr/>
        </p:nvSpPr>
        <p:spPr>
          <a:xfrm>
            <a:off x="419904" y="245653"/>
            <a:ext cx="10679178"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Aramco was primarily in discussion around China for its strategic partnerships, investments, and oil and Gas pricing and demand in the country</a:t>
            </a:r>
          </a:p>
        </p:txBody>
      </p:sp>
      <p:sp>
        <p:nvSpPr>
          <p:cNvPr id="2" name="object 39">
            <a:extLst>
              <a:ext uri="{FF2B5EF4-FFF2-40B4-BE49-F238E27FC236}">
                <a16:creationId xmlns:a16="http://schemas.microsoft.com/office/drawing/2014/main" id="{7AC3BD55-9E04-FB80-01E2-1DED30982F1C}"/>
              </a:ext>
            </a:extLst>
          </p:cNvPr>
          <p:cNvSpPr/>
          <p:nvPr/>
        </p:nvSpPr>
        <p:spPr>
          <a:xfrm>
            <a:off x="419904" y="977116"/>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ea typeface="+mn-ea"/>
                <a:cs typeface="Trebuchet MS"/>
                <a:sym typeface="Trebuchet MS"/>
              </a:rPr>
              <a:t>Aramco’s Conversation Analysis</a:t>
            </a:r>
          </a:p>
        </p:txBody>
      </p:sp>
      <p:graphicFrame>
        <p:nvGraphicFramePr>
          <p:cNvPr id="7" name="Chart 6">
            <a:extLst>
              <a:ext uri="{FF2B5EF4-FFF2-40B4-BE49-F238E27FC236}">
                <a16:creationId xmlns:a16="http://schemas.microsoft.com/office/drawing/2014/main" id="{561EF207-1658-8DA3-C622-5348AD7A6446}"/>
              </a:ext>
            </a:extLst>
          </p:cNvPr>
          <p:cNvGraphicFramePr/>
          <p:nvPr>
            <p:extLst>
              <p:ext uri="{D42A27DB-BD31-4B8C-83A1-F6EECF244321}">
                <p14:modId xmlns:p14="http://schemas.microsoft.com/office/powerpoint/2010/main" val="2076641320"/>
              </p:ext>
            </p:extLst>
          </p:nvPr>
        </p:nvGraphicFramePr>
        <p:xfrm>
          <a:off x="571499" y="2366835"/>
          <a:ext cx="10944225" cy="3576727"/>
        </p:xfrm>
        <a:graphic>
          <a:graphicData uri="http://schemas.openxmlformats.org/drawingml/2006/chart">
            <c:chart xmlns:c="http://schemas.openxmlformats.org/drawingml/2006/chart" xmlns:r="http://schemas.openxmlformats.org/officeDocument/2006/relationships" r:id="rId6"/>
          </a:graphicData>
        </a:graphic>
      </p:graphicFrame>
      <p:sp>
        <p:nvSpPr>
          <p:cNvPr id="53" name="TextBox 52">
            <a:extLst>
              <a:ext uri="{FF2B5EF4-FFF2-40B4-BE49-F238E27FC236}">
                <a16:creationId xmlns:a16="http://schemas.microsoft.com/office/drawing/2014/main" id="{CB500CDA-F5DD-E93A-FCA7-7212A9AFE708}"/>
              </a:ext>
            </a:extLst>
          </p:cNvPr>
          <p:cNvSpPr txBox="1"/>
          <p:nvPr/>
        </p:nvSpPr>
        <p:spPr>
          <a:xfrm>
            <a:off x="3602182" y="5716041"/>
            <a:ext cx="1484169" cy="246221"/>
          </a:xfrm>
          <a:prstGeom prst="rect">
            <a:avLst/>
          </a:prstGeom>
          <a:noFill/>
        </p:spPr>
        <p:txBody>
          <a:bodyPr wrap="square">
            <a:spAutoFit/>
          </a:bodyPr>
          <a:lstStyle/>
          <a:p>
            <a:pPr marR="0" lvl="0" algn="ctr" defTabSz="914400" rtl="0" eaLnBrk="0" fontAlgn="base" latinLnBrk="0" hangingPunct="0">
              <a:lnSpc>
                <a:spcPct val="100000"/>
              </a:lnSpc>
              <a:spcBef>
                <a:spcPct val="0"/>
              </a:spcBef>
              <a:spcAft>
                <a:spcPct val="0"/>
              </a:spcAft>
              <a:buClrTx/>
              <a:buSzTx/>
              <a:tabLst/>
            </a:pPr>
            <a:r>
              <a:rPr kumimoji="0" lang="en-US" altLang="en-US" sz="1000" b="1" i="0" u="none" strike="noStrike" cap="none" normalizeH="0" baseline="0">
                <a:ln>
                  <a:noFill/>
                </a:ln>
                <a:solidFill>
                  <a:schemeClr val="bg1">
                    <a:lumMod val="65000"/>
                  </a:schemeClr>
                </a:solidFill>
                <a:effectLst/>
                <a:cs typeface="Arial" panose="020B0604020202020204" pitchFamily="34" charset="0"/>
              </a:rPr>
              <a:t> 210,599 Mentions</a:t>
            </a:r>
          </a:p>
        </p:txBody>
      </p:sp>
      <p:sp>
        <p:nvSpPr>
          <p:cNvPr id="10" name="TextBox 9">
            <a:extLst>
              <a:ext uri="{FF2B5EF4-FFF2-40B4-BE49-F238E27FC236}">
                <a16:creationId xmlns:a16="http://schemas.microsoft.com/office/drawing/2014/main" id="{DD7DF76E-8B43-593A-2A72-E3B005872172}"/>
              </a:ext>
            </a:extLst>
          </p:cNvPr>
          <p:cNvSpPr txBox="1"/>
          <p:nvPr/>
        </p:nvSpPr>
        <p:spPr>
          <a:xfrm>
            <a:off x="5171369" y="5697341"/>
            <a:ext cx="1484169" cy="246221"/>
          </a:xfrm>
          <a:prstGeom prst="rect">
            <a:avLst/>
          </a:prstGeom>
          <a:noFill/>
        </p:spPr>
        <p:txBody>
          <a:bodyPr wrap="square">
            <a:spAutoFit/>
          </a:bodyPr>
          <a:lstStyle/>
          <a:p>
            <a:pPr marR="0" lvl="0" algn="ctr" defTabSz="914400" rtl="0" eaLnBrk="0" fontAlgn="base" latinLnBrk="0" hangingPunct="0">
              <a:lnSpc>
                <a:spcPct val="100000"/>
              </a:lnSpc>
              <a:spcBef>
                <a:spcPct val="0"/>
              </a:spcBef>
              <a:spcAft>
                <a:spcPct val="0"/>
              </a:spcAft>
              <a:buClrTx/>
              <a:buSzTx/>
              <a:tabLst/>
            </a:pPr>
            <a:r>
              <a:rPr lang="en-US" altLang="en-US" sz="1000" b="1">
                <a:solidFill>
                  <a:schemeClr val="bg1">
                    <a:lumMod val="65000"/>
                  </a:schemeClr>
                </a:solidFill>
                <a:cs typeface="Arial" panose="020B0604020202020204" pitchFamily="34" charset="0"/>
              </a:rPr>
              <a:t>163,749 Mentions</a:t>
            </a:r>
            <a:endParaRPr kumimoji="0" lang="en-US" altLang="en-US" sz="1000" b="0" i="0" u="none" strike="noStrike" cap="none" normalizeH="0" baseline="0">
              <a:ln>
                <a:noFill/>
              </a:ln>
              <a:solidFill>
                <a:schemeClr val="bg1">
                  <a:lumMod val="65000"/>
                </a:schemeClr>
              </a:solidFill>
              <a:effectLst/>
              <a:cs typeface="Arial" panose="020B0604020202020204" pitchFamily="34" charset="0"/>
            </a:endParaRPr>
          </a:p>
        </p:txBody>
      </p:sp>
      <p:sp>
        <p:nvSpPr>
          <p:cNvPr id="11" name="TextBox 10">
            <a:extLst>
              <a:ext uri="{FF2B5EF4-FFF2-40B4-BE49-F238E27FC236}">
                <a16:creationId xmlns:a16="http://schemas.microsoft.com/office/drawing/2014/main" id="{0AED2A02-75E4-19A5-0010-B0511BD97736}"/>
              </a:ext>
            </a:extLst>
          </p:cNvPr>
          <p:cNvSpPr txBox="1"/>
          <p:nvPr/>
        </p:nvSpPr>
        <p:spPr>
          <a:xfrm>
            <a:off x="6807134" y="5716041"/>
            <a:ext cx="1389208" cy="246221"/>
          </a:xfrm>
          <a:prstGeom prst="rect">
            <a:avLst/>
          </a:prstGeom>
          <a:noFill/>
        </p:spPr>
        <p:txBody>
          <a:bodyPr wrap="square">
            <a:spAutoFit/>
          </a:bodyPr>
          <a:lstStyle/>
          <a:p>
            <a:pPr marR="0" lvl="0" algn="ctr" defTabSz="914400" rtl="0" eaLnBrk="0" fontAlgn="base" latinLnBrk="0" hangingPunct="0">
              <a:lnSpc>
                <a:spcPct val="100000"/>
              </a:lnSpc>
              <a:spcBef>
                <a:spcPct val="0"/>
              </a:spcBef>
              <a:spcAft>
                <a:spcPct val="0"/>
              </a:spcAft>
              <a:buClrTx/>
              <a:buSzTx/>
              <a:tabLst/>
            </a:pPr>
            <a:r>
              <a:rPr lang="en-US" altLang="en-US" sz="1000" b="1">
                <a:solidFill>
                  <a:schemeClr val="bg1">
                    <a:lumMod val="65000"/>
                  </a:schemeClr>
                </a:solidFill>
                <a:cs typeface="Arial" panose="020B0604020202020204" pitchFamily="34" charset="0"/>
              </a:rPr>
              <a:t>46,850 Mentions</a:t>
            </a:r>
            <a:endParaRPr kumimoji="0" lang="en-US" altLang="en-US" sz="1000" b="0" i="0" u="none" strike="noStrike" cap="none" normalizeH="0" baseline="0">
              <a:ln>
                <a:noFill/>
              </a:ln>
              <a:solidFill>
                <a:schemeClr val="bg1">
                  <a:lumMod val="65000"/>
                </a:schemeClr>
              </a:solidFill>
              <a:effectLst/>
              <a:cs typeface="Arial" panose="020B0604020202020204" pitchFamily="34" charset="0"/>
            </a:endParaRPr>
          </a:p>
        </p:txBody>
      </p:sp>
      <p:sp>
        <p:nvSpPr>
          <p:cNvPr id="15" name="Rounded Rectangle 41">
            <a:extLst>
              <a:ext uri="{FF2B5EF4-FFF2-40B4-BE49-F238E27FC236}">
                <a16:creationId xmlns:a16="http://schemas.microsoft.com/office/drawing/2014/main" id="{3AD2C149-6D0F-7094-9407-615EB560F1CC}"/>
              </a:ext>
            </a:extLst>
          </p:cNvPr>
          <p:cNvSpPr/>
          <p:nvPr/>
        </p:nvSpPr>
        <p:spPr>
          <a:xfrm>
            <a:off x="419903" y="1959848"/>
            <a:ext cx="11200597" cy="4156303"/>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16" name="TextBox 15">
            <a:extLst>
              <a:ext uri="{FF2B5EF4-FFF2-40B4-BE49-F238E27FC236}">
                <a16:creationId xmlns:a16="http://schemas.microsoft.com/office/drawing/2014/main" id="{9F2C8728-30C0-3CBD-9E68-50890D802931}"/>
              </a:ext>
            </a:extLst>
          </p:cNvPr>
          <p:cNvSpPr txBox="1"/>
          <p:nvPr/>
        </p:nvSpPr>
        <p:spPr>
          <a:xfrm>
            <a:off x="7002379" y="6396335"/>
            <a:ext cx="4283679" cy="461665"/>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Timeframe: Jan 01, 2023, to Dec 15, 2024</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Source: Brandwatch</a:t>
            </a:r>
            <a:r>
              <a:rPr lang="en-US" altLang="en-US" sz="800" b="1"/>
              <a:t> (Online news, social media platforms such as x, blogs &amp; Forums</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Language Focus: English, Chinese &amp; Arabic</a:t>
            </a:r>
            <a:endParaRPr kumimoji="0" lang="en-US" altLang="en-US" sz="800" b="0" i="0" u="none" strike="noStrike" cap="none" normalizeH="0" baseline="0">
              <a:ln>
                <a:noFill/>
              </a:ln>
              <a:solidFill>
                <a:schemeClr val="tx1"/>
              </a:solidFill>
              <a:effectLst/>
            </a:endParaRPr>
          </a:p>
        </p:txBody>
      </p:sp>
      <p:sp>
        <p:nvSpPr>
          <p:cNvPr id="17" name="TextBox 16">
            <a:extLst>
              <a:ext uri="{FF2B5EF4-FFF2-40B4-BE49-F238E27FC236}">
                <a16:creationId xmlns:a16="http://schemas.microsoft.com/office/drawing/2014/main" id="{96CEED94-08FF-33B7-B5F5-25EF7B2451A5}"/>
              </a:ext>
            </a:extLst>
          </p:cNvPr>
          <p:cNvSpPr txBox="1"/>
          <p:nvPr/>
        </p:nvSpPr>
        <p:spPr>
          <a:xfrm>
            <a:off x="683793" y="1793839"/>
            <a:ext cx="1903698"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Conversation Trendline</a:t>
            </a:r>
          </a:p>
        </p:txBody>
      </p:sp>
      <p:sp>
        <p:nvSpPr>
          <p:cNvPr id="18" name="TextBox 17">
            <a:extLst>
              <a:ext uri="{FF2B5EF4-FFF2-40B4-BE49-F238E27FC236}">
                <a16:creationId xmlns:a16="http://schemas.microsoft.com/office/drawing/2014/main" id="{F5B60A2C-DA47-EFDA-AB59-C0CFA2603BD4}"/>
              </a:ext>
            </a:extLst>
          </p:cNvPr>
          <p:cNvSpPr txBox="1"/>
          <p:nvPr/>
        </p:nvSpPr>
        <p:spPr>
          <a:xfrm>
            <a:off x="7168432" y="1105403"/>
            <a:ext cx="3340688"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Online News Sources – Sentiment Overview</a:t>
            </a:r>
          </a:p>
        </p:txBody>
      </p:sp>
      <p:graphicFrame>
        <p:nvGraphicFramePr>
          <p:cNvPr id="21" name="Chart 20">
            <a:extLst>
              <a:ext uri="{FF2B5EF4-FFF2-40B4-BE49-F238E27FC236}">
                <a16:creationId xmlns:a16="http://schemas.microsoft.com/office/drawing/2014/main" id="{D9D2E44F-FC14-051F-A013-88CC3618C8DA}"/>
              </a:ext>
            </a:extLst>
          </p:cNvPr>
          <p:cNvGraphicFramePr/>
          <p:nvPr>
            <p:extLst>
              <p:ext uri="{D42A27DB-BD31-4B8C-83A1-F6EECF244321}">
                <p14:modId xmlns:p14="http://schemas.microsoft.com/office/powerpoint/2010/main" val="1850114098"/>
              </p:ext>
            </p:extLst>
          </p:nvPr>
        </p:nvGraphicFramePr>
        <p:xfrm>
          <a:off x="6491121" y="1159916"/>
          <a:ext cx="5647479" cy="1155797"/>
        </p:xfrm>
        <a:graphic>
          <a:graphicData uri="http://schemas.openxmlformats.org/drawingml/2006/chart">
            <c:chart xmlns:c="http://schemas.openxmlformats.org/drawingml/2006/chart" xmlns:r="http://schemas.openxmlformats.org/officeDocument/2006/relationships" r:id="rId7"/>
          </a:graphicData>
        </a:graphic>
      </p:graphicFrame>
      <p:sp>
        <p:nvSpPr>
          <p:cNvPr id="22" name="TextBox 21">
            <a:extLst>
              <a:ext uri="{FF2B5EF4-FFF2-40B4-BE49-F238E27FC236}">
                <a16:creationId xmlns:a16="http://schemas.microsoft.com/office/drawing/2014/main" id="{DD33AAED-3C7F-07AA-4593-6396555C6E76}"/>
              </a:ext>
            </a:extLst>
          </p:cNvPr>
          <p:cNvSpPr txBox="1"/>
          <p:nvPr/>
        </p:nvSpPr>
        <p:spPr>
          <a:xfrm>
            <a:off x="3091581" y="2007891"/>
            <a:ext cx="2110709" cy="584775"/>
          </a:xfrm>
          <a:prstGeom prst="rect">
            <a:avLst/>
          </a:prstGeom>
          <a:noFill/>
        </p:spPr>
        <p:txBody>
          <a:bodyPr wrap="square" rtlCol="0">
            <a:spAutoFit/>
          </a:bodyPr>
          <a:lstStyle/>
          <a:p>
            <a:r>
              <a:rPr lang="en-US" sz="800">
                <a:cs typeface="Arial" panose="020B0604020202020204" pitchFamily="34" charset="0"/>
              </a:rPr>
              <a:t>Aramco affirmed</a:t>
            </a:r>
            <a:r>
              <a:rPr lang="en-US" sz="800">
                <a:effectLst/>
                <a:cs typeface="Arial" panose="020B0604020202020204" pitchFamily="34" charset="0"/>
              </a:rPr>
              <a:t> support to China with partnerships and emission-reducing technologies to make lower carbon products.</a:t>
            </a:r>
            <a:endParaRPr lang="en-US" sz="800">
              <a:cs typeface="Arial" panose="020B0604020202020204" pitchFamily="34" charset="0"/>
            </a:endParaRPr>
          </a:p>
        </p:txBody>
      </p:sp>
      <p:sp>
        <p:nvSpPr>
          <p:cNvPr id="23" name="TextBox 22">
            <a:extLst>
              <a:ext uri="{FF2B5EF4-FFF2-40B4-BE49-F238E27FC236}">
                <a16:creationId xmlns:a16="http://schemas.microsoft.com/office/drawing/2014/main" id="{482D6579-D3A6-7F23-8013-ADB976201967}"/>
              </a:ext>
            </a:extLst>
          </p:cNvPr>
          <p:cNvSpPr txBox="1"/>
          <p:nvPr/>
        </p:nvSpPr>
        <p:spPr>
          <a:xfrm>
            <a:off x="5504878" y="2270202"/>
            <a:ext cx="1721694" cy="338554"/>
          </a:xfrm>
          <a:prstGeom prst="rect">
            <a:avLst/>
          </a:prstGeom>
          <a:noFill/>
        </p:spPr>
        <p:txBody>
          <a:bodyPr wrap="square" rtlCol="0">
            <a:spAutoFit/>
          </a:bodyPr>
          <a:lstStyle/>
          <a:p>
            <a:r>
              <a:rPr lang="en-US" sz="800">
                <a:cs typeface="Arial" panose="020B0604020202020204" pitchFamily="34" charset="0"/>
              </a:rPr>
              <a:t>Saudi Aramco </a:t>
            </a:r>
            <a:r>
              <a:rPr lang="en-US" sz="800" b="0" i="0">
                <a:effectLst/>
                <a:cs typeface="Arial" panose="020B0604020202020204" pitchFamily="34" charset="0"/>
              </a:rPr>
              <a:t>looking at further opportunities to invest in China</a:t>
            </a:r>
            <a:endParaRPr lang="en-US" sz="800">
              <a:cs typeface="Arial" panose="020B0604020202020204" pitchFamily="34" charset="0"/>
            </a:endParaRPr>
          </a:p>
        </p:txBody>
      </p:sp>
      <p:sp>
        <p:nvSpPr>
          <p:cNvPr id="3" name="TextBox 2">
            <a:extLst>
              <a:ext uri="{FF2B5EF4-FFF2-40B4-BE49-F238E27FC236}">
                <a16:creationId xmlns:a16="http://schemas.microsoft.com/office/drawing/2014/main" id="{F99A8878-8EA8-3322-0C6A-EF0AA0E89104}"/>
              </a:ext>
            </a:extLst>
          </p:cNvPr>
          <p:cNvSpPr txBox="1"/>
          <p:nvPr/>
        </p:nvSpPr>
        <p:spPr>
          <a:xfrm>
            <a:off x="8477604" y="2430312"/>
            <a:ext cx="2031515" cy="584775"/>
          </a:xfrm>
          <a:prstGeom prst="rect">
            <a:avLst/>
          </a:prstGeom>
          <a:noFill/>
        </p:spPr>
        <p:txBody>
          <a:bodyPr wrap="square" rtlCol="0">
            <a:spAutoFit/>
          </a:bodyPr>
          <a:lstStyle/>
          <a:p>
            <a:r>
              <a:rPr lang="en-US" sz="800" b="0" i="0">
                <a:effectLst/>
                <a:cs typeface="Arial" panose="020B0604020202020204" pitchFamily="34" charset="0"/>
              </a:rPr>
              <a:t>Saudi Aramco’s Prosperity7 Ventures, LLC became the first known foreign firm to invest in Chinese generative AI startup, Zhipu</a:t>
            </a:r>
            <a:endParaRPr lang="en-US" sz="800">
              <a:cs typeface="Arial" panose="020B0604020202020204" pitchFamily="34" charset="0"/>
            </a:endParaRPr>
          </a:p>
        </p:txBody>
      </p:sp>
      <p:pic>
        <p:nvPicPr>
          <p:cNvPr id="9" name="Picture 8">
            <a:hlinkClick r:id="rId8"/>
            <a:extLst>
              <a:ext uri="{FF2B5EF4-FFF2-40B4-BE49-F238E27FC236}">
                <a16:creationId xmlns:a16="http://schemas.microsoft.com/office/drawing/2014/main" id="{D5A76054-CFB8-7D5E-7BAD-9312CC898924}"/>
              </a:ext>
            </a:extLst>
          </p:cNvPr>
          <p:cNvPicPr>
            <a:picLocks noChangeAspect="1"/>
          </p:cNvPicPr>
          <p:nvPr/>
        </p:nvPicPr>
        <p:blipFill>
          <a:blip r:embed="rId9"/>
          <a:stretch>
            <a:fillRect/>
          </a:stretch>
        </p:blipFill>
        <p:spPr>
          <a:xfrm>
            <a:off x="8439807" y="3094417"/>
            <a:ext cx="2473488" cy="499390"/>
          </a:xfrm>
          <a:prstGeom prst="rect">
            <a:avLst/>
          </a:prstGeom>
          <a:effectLst>
            <a:outerShdw blurRad="50800" dist="38100" dir="2700000" algn="tl" rotWithShape="0">
              <a:prstClr val="black">
                <a:alpha val="40000"/>
              </a:prstClr>
            </a:outerShdw>
          </a:effectLst>
        </p:spPr>
      </p:pic>
      <p:pic>
        <p:nvPicPr>
          <p:cNvPr id="19" name="Picture 18">
            <a:hlinkClick r:id="rId10"/>
            <a:extLst>
              <a:ext uri="{FF2B5EF4-FFF2-40B4-BE49-F238E27FC236}">
                <a16:creationId xmlns:a16="http://schemas.microsoft.com/office/drawing/2014/main" id="{EC13BDBE-CBA5-5876-6231-8210F15B09D0}"/>
              </a:ext>
            </a:extLst>
          </p:cNvPr>
          <p:cNvPicPr>
            <a:picLocks noChangeAspect="1"/>
          </p:cNvPicPr>
          <p:nvPr/>
        </p:nvPicPr>
        <p:blipFill>
          <a:blip r:embed="rId11"/>
          <a:stretch>
            <a:fillRect/>
          </a:stretch>
        </p:blipFill>
        <p:spPr>
          <a:xfrm>
            <a:off x="5310246" y="2662471"/>
            <a:ext cx="1900284" cy="1144750"/>
          </a:xfrm>
          <a:prstGeom prst="rect">
            <a:avLst/>
          </a:prstGeom>
          <a:effectLst>
            <a:outerShdw blurRad="50800" dist="38100" dir="2700000" algn="tl" rotWithShape="0">
              <a:prstClr val="black">
                <a:alpha val="40000"/>
              </a:prstClr>
            </a:outerShdw>
          </a:effectLst>
        </p:spPr>
      </p:pic>
      <p:pic>
        <p:nvPicPr>
          <p:cNvPr id="24" name="Picture 23">
            <a:hlinkClick r:id="rId12"/>
            <a:extLst>
              <a:ext uri="{FF2B5EF4-FFF2-40B4-BE49-F238E27FC236}">
                <a16:creationId xmlns:a16="http://schemas.microsoft.com/office/drawing/2014/main" id="{20765A9F-8E4A-EC09-5CF7-38992D230CFD}"/>
              </a:ext>
            </a:extLst>
          </p:cNvPr>
          <p:cNvPicPr>
            <a:picLocks noChangeAspect="1"/>
          </p:cNvPicPr>
          <p:nvPr/>
        </p:nvPicPr>
        <p:blipFill>
          <a:blip r:embed="rId13"/>
          <a:stretch>
            <a:fillRect/>
          </a:stretch>
        </p:blipFill>
        <p:spPr>
          <a:xfrm>
            <a:off x="3128263" y="2566351"/>
            <a:ext cx="1891863" cy="128786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67435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1">
            <a:extLst>
              <a:ext uri="{FF2B5EF4-FFF2-40B4-BE49-F238E27FC236}">
                <a16:creationId xmlns:a16="http://schemas.microsoft.com/office/drawing/2014/main" id="{713EEDFE-E39F-455C-5F74-A8265448CB85}"/>
              </a:ext>
            </a:extLst>
          </p:cNvPr>
          <p:cNvSpPr>
            <a:spLocks noGrp="1"/>
          </p:cNvSpPr>
          <p:nvPr/>
        </p:nvSpPr>
        <p:spPr>
          <a:xfrm>
            <a:off x="419904" y="189111"/>
            <a:ext cx="10679178"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Online news channels dominated the engagement with 78% mentions around Aramco with reference to China, with other sources also talking about the sports appeal</a:t>
            </a:r>
          </a:p>
        </p:txBody>
      </p:sp>
      <p:sp>
        <p:nvSpPr>
          <p:cNvPr id="4" name="object 39">
            <a:extLst>
              <a:ext uri="{FF2B5EF4-FFF2-40B4-BE49-F238E27FC236}">
                <a16:creationId xmlns:a16="http://schemas.microsoft.com/office/drawing/2014/main" id="{9F1BBA86-D234-A2E9-C37B-BB873F7108A3}"/>
              </a:ext>
            </a:extLst>
          </p:cNvPr>
          <p:cNvSpPr/>
          <p:nvPr/>
        </p:nvSpPr>
        <p:spPr>
          <a:xfrm>
            <a:off x="419904" y="977116"/>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cs typeface="Trebuchet MS"/>
                <a:sym typeface="Trebuchet MS"/>
              </a:rPr>
              <a:t>Summary: Aramco’s Conversation </a:t>
            </a:r>
            <a:r>
              <a:rPr lang="en-US" b="1">
                <a:solidFill>
                  <a:prstClr val="white"/>
                </a:solidFill>
                <a:cs typeface="Trebuchet MS"/>
                <a:sym typeface="Trebuchet MS"/>
              </a:rPr>
              <a:t>Themes</a:t>
            </a:r>
            <a:endParaRPr kumimoji="0" lang="en-US" sz="1800" b="1" i="0" u="none" strike="noStrike" kern="1200" cap="none" spc="0" normalizeH="0" baseline="0" noProof="0">
              <a:ln>
                <a:noFill/>
              </a:ln>
              <a:solidFill>
                <a:prstClr val="white"/>
              </a:solidFill>
              <a:effectLst/>
              <a:uLnTx/>
              <a:uFillTx/>
              <a:cs typeface="Trebuchet MS"/>
              <a:sym typeface="Trebuchet MS"/>
            </a:endParaRPr>
          </a:p>
        </p:txBody>
      </p:sp>
      <p:sp>
        <p:nvSpPr>
          <p:cNvPr id="5" name="Rectangle: Single Corner Rounded 4">
            <a:extLst>
              <a:ext uri="{FF2B5EF4-FFF2-40B4-BE49-F238E27FC236}">
                <a16:creationId xmlns:a16="http://schemas.microsoft.com/office/drawing/2014/main" id="{5CF0B39B-6B9E-66B9-1DD0-BA9DEB725C25}"/>
              </a:ext>
            </a:extLst>
          </p:cNvPr>
          <p:cNvSpPr/>
          <p:nvPr/>
        </p:nvSpPr>
        <p:spPr>
          <a:xfrm>
            <a:off x="1234393" y="2199619"/>
            <a:ext cx="4399050" cy="3415972"/>
          </a:xfrm>
          <a:prstGeom prst="round1Rect">
            <a:avLst/>
          </a:prstGeom>
          <a:solidFill>
            <a:schemeClr val="bg1">
              <a:lumMod val="95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171450" indent="-171450" eaLnBrk="0" fontAlgn="base" hangingPunct="0">
              <a:lnSpc>
                <a:spcPct val="130000"/>
              </a:lnSpc>
              <a:spcBef>
                <a:spcPct val="0"/>
              </a:spcBef>
              <a:spcAft>
                <a:spcPct val="0"/>
              </a:spcAft>
              <a:buFont typeface="Arial" panose="020B0604020202020204" pitchFamily="34" charset="0"/>
              <a:buChar char="•"/>
            </a:pPr>
            <a:endParaRPr lang="en-US" sz="1050" i="0">
              <a:solidFill>
                <a:schemeClr val="tx1">
                  <a:lumMod val="75000"/>
                </a:schemeClr>
              </a:solidFill>
              <a:effectLst/>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endParaRPr lang="en-US" sz="105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endParaRPr lang="en-US" sz="1050" i="0">
              <a:solidFill>
                <a:schemeClr val="tx1">
                  <a:lumMod val="75000"/>
                </a:schemeClr>
              </a:solidFill>
              <a:effectLst/>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endParaRPr lang="en-US" sz="105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endParaRPr lang="en-US" sz="105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endParaRPr lang="en-US" sz="1050" i="0">
              <a:solidFill>
                <a:schemeClr val="tx1">
                  <a:lumMod val="75000"/>
                </a:schemeClr>
              </a:solidFill>
              <a:effectLst/>
              <a:cs typeface="Arial" panose="020B0604020202020204" pitchFamily="34" charset="0"/>
            </a:endParaRPr>
          </a:p>
        </p:txBody>
      </p:sp>
      <p:sp>
        <p:nvSpPr>
          <p:cNvPr id="6" name="Rectangle: Single Corner Rounded 5">
            <a:extLst>
              <a:ext uri="{FF2B5EF4-FFF2-40B4-BE49-F238E27FC236}">
                <a16:creationId xmlns:a16="http://schemas.microsoft.com/office/drawing/2014/main" id="{1A0A2A5B-4FDB-3372-B136-3ECE3EC33BDA}"/>
              </a:ext>
            </a:extLst>
          </p:cNvPr>
          <p:cNvSpPr/>
          <p:nvPr/>
        </p:nvSpPr>
        <p:spPr>
          <a:xfrm rot="16200000">
            <a:off x="7029394" y="1681954"/>
            <a:ext cx="3415972" cy="4357644"/>
          </a:xfrm>
          <a:prstGeom prst="round1Rect">
            <a:avLst/>
          </a:prstGeom>
          <a:solidFill>
            <a:schemeClr val="bg1">
              <a:lumMod val="95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eaLnBrk="0" fontAlgn="base" hangingPunct="0">
              <a:lnSpc>
                <a:spcPct val="130000"/>
              </a:lnSpc>
              <a:spcBef>
                <a:spcPct val="0"/>
              </a:spcBef>
              <a:spcAft>
                <a:spcPct val="0"/>
              </a:spcAft>
            </a:pPr>
            <a:endParaRPr lang="en-US" sz="1100" kern="100">
              <a:solidFill>
                <a:schemeClr val="tx1">
                  <a:lumMod val="50000"/>
                </a:schemeClr>
              </a:solidFill>
              <a:effectLst/>
              <a:ea typeface="Calibri" panose="020F0502020204030204" pitchFamily="34" charset="0"/>
              <a:cs typeface="Arial" panose="020B0604020202020204" pitchFamily="34" charset="0"/>
            </a:endParaRPr>
          </a:p>
        </p:txBody>
      </p:sp>
      <p:grpSp>
        <p:nvGrpSpPr>
          <p:cNvPr id="10" name="Group 9">
            <a:extLst>
              <a:ext uri="{FF2B5EF4-FFF2-40B4-BE49-F238E27FC236}">
                <a16:creationId xmlns:a16="http://schemas.microsoft.com/office/drawing/2014/main" id="{BD38984D-990E-A0D7-630B-7BA2026C598F}"/>
              </a:ext>
            </a:extLst>
          </p:cNvPr>
          <p:cNvGrpSpPr/>
          <p:nvPr/>
        </p:nvGrpSpPr>
        <p:grpSpPr>
          <a:xfrm>
            <a:off x="5941947" y="2010111"/>
            <a:ext cx="393372" cy="3870773"/>
            <a:chOff x="5930481" y="1729498"/>
            <a:chExt cx="279007" cy="4252686"/>
          </a:xfrm>
        </p:grpSpPr>
        <p:cxnSp>
          <p:nvCxnSpPr>
            <p:cNvPr id="7" name="Straight Connector 6">
              <a:extLst>
                <a:ext uri="{FF2B5EF4-FFF2-40B4-BE49-F238E27FC236}">
                  <a16:creationId xmlns:a16="http://schemas.microsoft.com/office/drawing/2014/main" id="{F2585273-C856-964F-D54D-D4E1FAFB0A34}"/>
                </a:ext>
              </a:extLst>
            </p:cNvPr>
            <p:cNvCxnSpPr>
              <a:cxnSpLocks/>
            </p:cNvCxnSpPr>
            <p:nvPr/>
          </p:nvCxnSpPr>
          <p:spPr>
            <a:xfrm>
              <a:off x="5930481" y="1729498"/>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D25ACEE-F2B2-9229-2F39-5243177A7E90}"/>
                </a:ext>
              </a:extLst>
            </p:cNvPr>
            <p:cNvCxnSpPr>
              <a:cxnSpLocks/>
            </p:cNvCxnSpPr>
            <p:nvPr/>
          </p:nvCxnSpPr>
          <p:spPr>
            <a:xfrm>
              <a:off x="6069985" y="1729498"/>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584A315-5DDC-AFE1-FE6F-CBE08EFB00FF}"/>
                </a:ext>
              </a:extLst>
            </p:cNvPr>
            <p:cNvCxnSpPr>
              <a:cxnSpLocks/>
            </p:cNvCxnSpPr>
            <p:nvPr/>
          </p:nvCxnSpPr>
          <p:spPr>
            <a:xfrm>
              <a:off x="6209488" y="1729498"/>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8122F6BA-F802-D619-83BC-F2FB87B106C6}"/>
              </a:ext>
            </a:extLst>
          </p:cNvPr>
          <p:cNvSpPr txBox="1"/>
          <p:nvPr/>
        </p:nvSpPr>
        <p:spPr>
          <a:xfrm>
            <a:off x="1668160" y="2046386"/>
            <a:ext cx="289569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Online News</a:t>
            </a:r>
          </a:p>
        </p:txBody>
      </p:sp>
      <p:sp>
        <p:nvSpPr>
          <p:cNvPr id="12" name="TextBox 11">
            <a:extLst>
              <a:ext uri="{FF2B5EF4-FFF2-40B4-BE49-F238E27FC236}">
                <a16:creationId xmlns:a16="http://schemas.microsoft.com/office/drawing/2014/main" id="{05221A17-F537-1C66-CD79-F36443D51844}"/>
              </a:ext>
            </a:extLst>
          </p:cNvPr>
          <p:cNvSpPr txBox="1"/>
          <p:nvPr/>
        </p:nvSpPr>
        <p:spPr>
          <a:xfrm>
            <a:off x="7289533" y="2046386"/>
            <a:ext cx="289569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Other Online Sources</a:t>
            </a:r>
          </a:p>
        </p:txBody>
      </p:sp>
      <p:cxnSp>
        <p:nvCxnSpPr>
          <p:cNvPr id="13" name="Straight Connector 12">
            <a:extLst>
              <a:ext uri="{FF2B5EF4-FFF2-40B4-BE49-F238E27FC236}">
                <a16:creationId xmlns:a16="http://schemas.microsoft.com/office/drawing/2014/main" id="{7557463B-A736-7376-DAF1-31774A7359AB}"/>
              </a:ext>
            </a:extLst>
          </p:cNvPr>
          <p:cNvCxnSpPr>
            <a:cxnSpLocks/>
          </p:cNvCxnSpPr>
          <p:nvPr/>
        </p:nvCxnSpPr>
        <p:spPr>
          <a:xfrm flipH="1">
            <a:off x="1205294" y="5864842"/>
            <a:ext cx="9710908" cy="0"/>
          </a:xfrm>
          <a:prstGeom prst="line">
            <a:avLst/>
          </a:prstGeom>
          <a:ln w="6350">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E4AB649-0BB5-0F33-F4AE-09D02BEB1669}"/>
              </a:ext>
            </a:extLst>
          </p:cNvPr>
          <p:cNvSpPr txBox="1"/>
          <p:nvPr/>
        </p:nvSpPr>
        <p:spPr>
          <a:xfrm>
            <a:off x="6558557" y="2578035"/>
            <a:ext cx="4357644" cy="3010504"/>
          </a:xfrm>
          <a:prstGeom prst="rect">
            <a:avLst/>
          </a:prstGeom>
          <a:noFill/>
        </p:spPr>
        <p:txBody>
          <a:bodyPr wrap="square">
            <a:spAutoFit/>
          </a:bodyPr>
          <a:lstStyle/>
          <a:p>
            <a:pPr marL="171450" indent="-171450" eaLnBrk="0" fontAlgn="base" hangingPunct="0">
              <a:lnSpc>
                <a:spcPct val="130000"/>
              </a:lnSpc>
              <a:spcBef>
                <a:spcPct val="0"/>
              </a:spcBef>
              <a:spcAft>
                <a:spcPct val="0"/>
              </a:spcAft>
              <a:buFont typeface="Arial" panose="020B0604020202020204" pitchFamily="34" charset="0"/>
              <a:buChar char="•"/>
            </a:pPr>
            <a:r>
              <a:rPr lang="en-US" sz="1100" b="1" i="0">
                <a:solidFill>
                  <a:schemeClr val="tx1">
                    <a:lumMod val="75000"/>
                  </a:schemeClr>
                </a:solidFill>
                <a:effectLst/>
                <a:cs typeface="Arial" panose="020B0604020202020204" pitchFamily="34" charset="0"/>
              </a:rPr>
              <a:t>Other online sources </a:t>
            </a:r>
            <a:r>
              <a:rPr lang="en-US" sz="1100" i="0">
                <a:solidFill>
                  <a:schemeClr val="tx1">
                    <a:lumMod val="75000"/>
                  </a:schemeClr>
                </a:solidFill>
                <a:effectLst/>
                <a:cs typeface="Arial" panose="020B0604020202020204" pitchFamily="34" charset="0"/>
              </a:rPr>
              <a:t>(social media platforms such as X, blogs, forums, etc.) indicated a comparatively lower engagement with </a:t>
            </a:r>
            <a:r>
              <a:rPr lang="en-US" sz="1200" b="1" i="0">
                <a:solidFill>
                  <a:schemeClr val="tx1">
                    <a:lumMod val="75000"/>
                  </a:schemeClr>
                </a:solidFill>
                <a:effectLst/>
                <a:cs typeface="Arial" panose="020B0604020202020204" pitchFamily="34" charset="0"/>
              </a:rPr>
              <a:t>46,850</a:t>
            </a:r>
            <a:r>
              <a:rPr lang="en-US" sz="1100" i="0">
                <a:solidFill>
                  <a:schemeClr val="tx1">
                    <a:lumMod val="75000"/>
                  </a:schemeClr>
                </a:solidFill>
                <a:effectLst/>
                <a:cs typeface="Arial" panose="020B0604020202020204" pitchFamily="34" charset="0"/>
              </a:rPr>
              <a:t> mentions around Aramco in relation to China.</a:t>
            </a:r>
          </a:p>
          <a:p>
            <a:pPr eaLnBrk="0" fontAlgn="base" hangingPunct="0">
              <a:lnSpc>
                <a:spcPct val="130000"/>
              </a:lnSpc>
              <a:spcBef>
                <a:spcPct val="0"/>
              </a:spcBef>
              <a:spcAft>
                <a:spcPct val="0"/>
              </a:spcAft>
            </a:pPr>
            <a:endParaRPr lang="en-US" sz="110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200" b="1" i="0">
                <a:solidFill>
                  <a:schemeClr val="tx1">
                    <a:lumMod val="75000"/>
                  </a:schemeClr>
                </a:solidFill>
                <a:effectLst/>
                <a:cs typeface="Arial" panose="020B0604020202020204" pitchFamily="34" charset="0"/>
              </a:rPr>
              <a:t>35% </a:t>
            </a:r>
            <a:r>
              <a:rPr lang="en-US" sz="1100" i="0">
                <a:solidFill>
                  <a:schemeClr val="tx1">
                    <a:lumMod val="75000"/>
                  </a:schemeClr>
                </a:solidFill>
                <a:effectLst/>
                <a:cs typeface="Arial" panose="020B0604020202020204" pitchFamily="34" charset="0"/>
              </a:rPr>
              <a:t>of the conversations were around the </a:t>
            </a:r>
            <a:r>
              <a:rPr lang="en-US" sz="1100" b="1" i="0">
                <a:solidFill>
                  <a:schemeClr val="tx1">
                    <a:lumMod val="75000"/>
                  </a:schemeClr>
                </a:solidFill>
                <a:effectLst/>
                <a:cs typeface="Arial" panose="020B0604020202020204" pitchFamily="34" charset="0"/>
              </a:rPr>
              <a:t>refining and petrochemical complex, and CEO Amir Nasser’s thoughts </a:t>
            </a:r>
            <a:r>
              <a:rPr lang="en-US" sz="1100" i="0">
                <a:solidFill>
                  <a:schemeClr val="tx1">
                    <a:lumMod val="75000"/>
                  </a:schemeClr>
                </a:solidFill>
                <a:effectLst/>
                <a:cs typeface="Arial" panose="020B0604020202020204" pitchFamily="34" charset="0"/>
              </a:rPr>
              <a:t>shared during summits such as the ‘Invest in China’.</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200" b="1">
                <a:solidFill>
                  <a:schemeClr val="tx1">
                    <a:lumMod val="75000"/>
                  </a:schemeClr>
                </a:solidFill>
                <a:cs typeface="Arial" panose="020B0604020202020204" pitchFamily="34" charset="0"/>
              </a:rPr>
              <a:t>12%</a:t>
            </a:r>
            <a:r>
              <a:rPr lang="en-US" sz="1100" b="1">
                <a:solidFill>
                  <a:schemeClr val="tx1">
                    <a:lumMod val="75000"/>
                  </a:schemeClr>
                </a:solidFill>
                <a:cs typeface="Arial" panose="020B0604020202020204" pitchFamily="34" charset="0"/>
              </a:rPr>
              <a:t> conversations </a:t>
            </a:r>
            <a:r>
              <a:rPr lang="en-US" sz="1100">
                <a:solidFill>
                  <a:schemeClr val="tx1">
                    <a:lumMod val="75000"/>
                  </a:schemeClr>
                </a:solidFill>
                <a:cs typeface="Arial" panose="020B0604020202020204" pitchFamily="34" charset="0"/>
              </a:rPr>
              <a:t>aligned with the oil price and demand related mentions in online news channels.</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200" b="1">
                <a:solidFill>
                  <a:schemeClr val="tx1">
                    <a:lumMod val="75000"/>
                  </a:schemeClr>
                </a:solidFill>
                <a:cs typeface="Arial" panose="020B0604020202020204" pitchFamily="34" charset="0"/>
              </a:rPr>
              <a:t>2%</a:t>
            </a:r>
            <a:r>
              <a:rPr lang="en-US" sz="1100">
                <a:solidFill>
                  <a:schemeClr val="tx1">
                    <a:lumMod val="75000"/>
                  </a:schemeClr>
                </a:solidFill>
                <a:cs typeface="Arial" panose="020B0604020202020204" pitchFamily="34" charset="0"/>
              </a:rPr>
              <a:t> talked about </a:t>
            </a:r>
            <a:r>
              <a:rPr lang="en-US" sz="1100" b="1">
                <a:solidFill>
                  <a:schemeClr val="tx1">
                    <a:lumMod val="75000"/>
                  </a:schemeClr>
                </a:solidFill>
                <a:cs typeface="Arial" panose="020B0604020202020204" pitchFamily="34" charset="0"/>
              </a:rPr>
              <a:t>Aramco’s Formula 1 sponsorship </a:t>
            </a:r>
            <a:r>
              <a:rPr lang="en-US" sz="1100">
                <a:solidFill>
                  <a:schemeClr val="tx1">
                    <a:lumMod val="75000"/>
                  </a:schemeClr>
                </a:solidFill>
                <a:cs typeface="Arial" panose="020B0604020202020204" pitchFamily="34" charset="0"/>
              </a:rPr>
              <a:t>reflecting the sports appeal and investment in China.</a:t>
            </a:r>
          </a:p>
        </p:txBody>
      </p:sp>
      <p:sp>
        <p:nvSpPr>
          <p:cNvPr id="19" name="TextBox 18">
            <a:extLst>
              <a:ext uri="{FF2B5EF4-FFF2-40B4-BE49-F238E27FC236}">
                <a16:creationId xmlns:a16="http://schemas.microsoft.com/office/drawing/2014/main" id="{F51CA3E4-205B-997A-8912-2932B37844B7}"/>
              </a:ext>
            </a:extLst>
          </p:cNvPr>
          <p:cNvSpPr txBox="1"/>
          <p:nvPr/>
        </p:nvSpPr>
        <p:spPr>
          <a:xfrm>
            <a:off x="1234392" y="2847857"/>
            <a:ext cx="4265071" cy="2310312"/>
          </a:xfrm>
          <a:prstGeom prst="rect">
            <a:avLst/>
          </a:prstGeom>
          <a:noFill/>
        </p:spPr>
        <p:txBody>
          <a:bodyPr wrap="square">
            <a:spAutoFit/>
          </a:bodyPr>
          <a:lstStyle/>
          <a:p>
            <a:pPr marL="171450" indent="-171450" eaLnBrk="0" fontAlgn="base" hangingPunct="0">
              <a:lnSpc>
                <a:spcPct val="130000"/>
              </a:lnSpc>
              <a:spcBef>
                <a:spcPct val="0"/>
              </a:spcBef>
              <a:spcAft>
                <a:spcPct val="0"/>
              </a:spcAft>
              <a:buFont typeface="Arial" panose="020B0604020202020204" pitchFamily="34" charset="0"/>
              <a:buChar char="•"/>
            </a:pPr>
            <a:r>
              <a:rPr lang="en-US" sz="1100" i="0">
                <a:solidFill>
                  <a:schemeClr val="tx1">
                    <a:lumMod val="75000"/>
                  </a:schemeClr>
                </a:solidFill>
                <a:effectLst/>
                <a:cs typeface="Arial" panose="020B0604020202020204" pitchFamily="34" charset="0"/>
              </a:rPr>
              <a:t>There have been </a:t>
            </a:r>
            <a:r>
              <a:rPr lang="en-US" sz="1100" b="1" i="0">
                <a:solidFill>
                  <a:schemeClr val="tx1">
                    <a:lumMod val="75000"/>
                  </a:schemeClr>
                </a:solidFill>
                <a:effectLst/>
                <a:cs typeface="Arial" panose="020B0604020202020204" pitchFamily="34" charset="0"/>
              </a:rPr>
              <a:t>163,749 mentions </a:t>
            </a:r>
            <a:r>
              <a:rPr lang="en-US" sz="1100" i="0">
                <a:solidFill>
                  <a:schemeClr val="tx1">
                    <a:lumMod val="75000"/>
                  </a:schemeClr>
                </a:solidFill>
                <a:effectLst/>
                <a:cs typeface="Arial" panose="020B0604020202020204" pitchFamily="34" charset="0"/>
              </a:rPr>
              <a:t>of Aramco </a:t>
            </a:r>
            <a:r>
              <a:rPr lang="en-US" sz="1100" b="1" i="0">
                <a:solidFill>
                  <a:schemeClr val="tx1">
                    <a:lumMod val="75000"/>
                  </a:schemeClr>
                </a:solidFill>
                <a:effectLst/>
                <a:cs typeface="Arial" panose="020B0604020202020204" pitchFamily="34" charset="0"/>
              </a:rPr>
              <a:t>in online news </a:t>
            </a:r>
            <a:r>
              <a:rPr lang="en-US" sz="1100" i="0">
                <a:solidFill>
                  <a:schemeClr val="tx1">
                    <a:lumMod val="75000"/>
                  </a:schemeClr>
                </a:solidFill>
                <a:effectLst/>
                <a:cs typeface="Arial" panose="020B0604020202020204" pitchFamily="34" charset="0"/>
              </a:rPr>
              <a:t>in reference to </a:t>
            </a:r>
            <a:r>
              <a:rPr lang="en-US" sz="1100" b="1" i="0">
                <a:solidFill>
                  <a:schemeClr val="tx1">
                    <a:lumMod val="75000"/>
                  </a:schemeClr>
                </a:solidFill>
                <a:effectLst/>
                <a:cs typeface="Arial" panose="020B0604020202020204" pitchFamily="34" charset="0"/>
              </a:rPr>
              <a:t>China</a:t>
            </a:r>
            <a:r>
              <a:rPr lang="en-US" sz="1100" i="0">
                <a:solidFill>
                  <a:schemeClr val="tx1">
                    <a:lumMod val="75000"/>
                  </a:schemeClr>
                </a:solidFill>
                <a:effectLst/>
                <a:cs typeface="Arial" panose="020B0604020202020204" pitchFamily="34" charset="0"/>
              </a:rPr>
              <a:t> over the last two years.</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200" b="1" i="0">
                <a:solidFill>
                  <a:schemeClr val="tx1">
                    <a:lumMod val="75000"/>
                  </a:schemeClr>
                </a:solidFill>
                <a:effectLst/>
                <a:cs typeface="Arial" panose="020B0604020202020204" pitchFamily="34" charset="0"/>
              </a:rPr>
              <a:t>60%</a:t>
            </a:r>
            <a:r>
              <a:rPr lang="en-US" sz="1100" i="0">
                <a:solidFill>
                  <a:schemeClr val="tx1">
                    <a:lumMod val="75000"/>
                  </a:schemeClr>
                </a:solidFill>
                <a:effectLst/>
                <a:cs typeface="Arial" panose="020B0604020202020204" pitchFamily="34" charset="0"/>
              </a:rPr>
              <a:t> of the conversations highlighted </a:t>
            </a:r>
            <a:r>
              <a:rPr lang="en-US" sz="1100" b="1" i="0">
                <a:solidFill>
                  <a:schemeClr val="tx1">
                    <a:lumMod val="75000"/>
                  </a:schemeClr>
                </a:solidFill>
                <a:effectLst/>
                <a:cs typeface="Arial" panose="020B0604020202020204" pitchFamily="34" charset="0"/>
              </a:rPr>
              <a:t>Saudi Aramco’s extensive strategic collaborations </a:t>
            </a:r>
            <a:r>
              <a:rPr lang="en-US" sz="1100">
                <a:solidFill>
                  <a:schemeClr val="tx1">
                    <a:lumMod val="75000"/>
                  </a:schemeClr>
                </a:solidFill>
                <a:cs typeface="Arial" panose="020B0604020202020204" pitchFamily="34" charset="0"/>
              </a:rPr>
              <a:t>with Chinese conglomerates to enable growth and development.</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a:solidFill>
                <a:schemeClr val="tx1">
                  <a:lumMod val="75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200" b="1">
                <a:solidFill>
                  <a:schemeClr val="tx1">
                    <a:lumMod val="75000"/>
                  </a:schemeClr>
                </a:solidFill>
                <a:cs typeface="Arial" panose="020B0604020202020204" pitchFamily="34" charset="0"/>
              </a:rPr>
              <a:t>40%</a:t>
            </a:r>
            <a:r>
              <a:rPr lang="en-US" sz="1100">
                <a:solidFill>
                  <a:schemeClr val="tx1">
                    <a:lumMod val="75000"/>
                  </a:schemeClr>
                </a:solidFill>
                <a:cs typeface="Arial" panose="020B0604020202020204" pitchFamily="34" charset="0"/>
              </a:rPr>
              <a:t> conversations discussed </a:t>
            </a:r>
            <a:r>
              <a:rPr lang="en-US" sz="1100" b="1">
                <a:solidFill>
                  <a:schemeClr val="tx1">
                    <a:lumMod val="75000"/>
                  </a:schemeClr>
                </a:solidFill>
                <a:cs typeface="Arial" panose="020B0604020202020204" pitchFamily="34" charset="0"/>
              </a:rPr>
              <a:t>China’s energy demand and its influence on global oil prices</a:t>
            </a:r>
            <a:r>
              <a:rPr lang="en-US" sz="1100">
                <a:solidFill>
                  <a:schemeClr val="tx1">
                    <a:lumMod val="75000"/>
                  </a:schemeClr>
                </a:solidFill>
                <a:cs typeface="Arial" panose="020B0604020202020204" pitchFamily="34" charset="0"/>
              </a:rPr>
              <a:t>, highlighting the challenges of potential supply shortage and tight oil markets.</a:t>
            </a:r>
          </a:p>
        </p:txBody>
      </p:sp>
      <p:sp>
        <p:nvSpPr>
          <p:cNvPr id="20" name="TextBox 19">
            <a:extLst>
              <a:ext uri="{FF2B5EF4-FFF2-40B4-BE49-F238E27FC236}">
                <a16:creationId xmlns:a16="http://schemas.microsoft.com/office/drawing/2014/main" id="{389DC46E-B8FB-4B87-89EE-CDED58FFC9A4}"/>
              </a:ext>
            </a:extLst>
          </p:cNvPr>
          <p:cNvSpPr txBox="1"/>
          <p:nvPr/>
        </p:nvSpPr>
        <p:spPr>
          <a:xfrm>
            <a:off x="7002379" y="6396335"/>
            <a:ext cx="4283679" cy="461665"/>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Timeframe: Jan 01, 2023, to Dec 15, 2024</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Source: Brandwatch</a:t>
            </a:r>
            <a:r>
              <a:rPr lang="en-US" altLang="en-US" sz="800" b="1"/>
              <a:t> (Online news, social media platforms such as x, blogs &amp; Forums</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Language Focus: English, Chinese &amp; Arabic</a:t>
            </a:r>
            <a:endParaRPr kumimoji="0" lang="en-US" altLang="en-US" sz="8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144032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EAD7A-0501-91BD-CAAD-A853B5FC4E0D}"/>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2C4C4913-6D27-75E6-9A0A-99DDAB22E02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2C4C4913-6D27-75E6-9A0A-99DDAB22E02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Title 11">
            <a:extLst>
              <a:ext uri="{FF2B5EF4-FFF2-40B4-BE49-F238E27FC236}">
                <a16:creationId xmlns:a16="http://schemas.microsoft.com/office/drawing/2014/main" id="{EC9EDEA7-750F-5475-15D8-9B334D946CEF}"/>
              </a:ext>
            </a:extLst>
          </p:cNvPr>
          <p:cNvSpPr>
            <a:spLocks noGrp="1"/>
          </p:cNvSpPr>
          <p:nvPr/>
        </p:nvSpPr>
        <p:spPr>
          <a:xfrm>
            <a:off x="419904" y="189111"/>
            <a:ext cx="10679178"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Aramco’s strategic partnerships and investments in China, rising inflation threat and its impact on the oil prices and demand dominated the news conversations for Aramco China  </a:t>
            </a:r>
          </a:p>
        </p:txBody>
      </p:sp>
      <p:sp>
        <p:nvSpPr>
          <p:cNvPr id="11" name="TextBox 10">
            <a:extLst>
              <a:ext uri="{FF2B5EF4-FFF2-40B4-BE49-F238E27FC236}">
                <a16:creationId xmlns:a16="http://schemas.microsoft.com/office/drawing/2014/main" id="{1FDD24E3-09F2-70A2-B4E0-2EB594A4378B}"/>
              </a:ext>
            </a:extLst>
          </p:cNvPr>
          <p:cNvSpPr txBox="1"/>
          <p:nvPr/>
        </p:nvSpPr>
        <p:spPr>
          <a:xfrm>
            <a:off x="1332338" y="1806349"/>
            <a:ext cx="3745351" cy="438642"/>
          </a:xfrm>
          <a:prstGeom prst="rect">
            <a:avLst/>
          </a:prstGeom>
          <a:solidFill>
            <a:schemeClr val="bg1"/>
          </a:solidFill>
        </p:spPr>
        <p:txBody>
          <a:bodyPr wrap="square" lIns="96000" tIns="48000" rIns="48000" bIns="48000" rtlCol="0" anchor="ctr">
            <a:noAutofit/>
          </a:bodyPr>
          <a:lstStyle/>
          <a:p>
            <a:pPr defTabSz="1219170">
              <a:defRPr/>
            </a:pPr>
            <a:r>
              <a:rPr lang="en-US" sz="1600" b="1">
                <a:solidFill>
                  <a:srgbClr val="00A3E0"/>
                </a:solidFill>
              </a:rPr>
              <a:t>Expansion and Strategic Investments</a:t>
            </a:r>
          </a:p>
          <a:p>
            <a:pPr defTabSz="1219170">
              <a:defRPr/>
            </a:pPr>
            <a:r>
              <a:rPr lang="en-US" sz="1100" b="1">
                <a:solidFill>
                  <a:srgbClr val="00A3E0"/>
                </a:solidFill>
              </a:rPr>
              <a:t>(98,484  Mentions)</a:t>
            </a:r>
            <a:endParaRPr lang="en-US" sz="2000" b="1">
              <a:solidFill>
                <a:srgbClr val="00A3E0"/>
              </a:solidFill>
            </a:endParaRPr>
          </a:p>
        </p:txBody>
      </p:sp>
      <p:sp>
        <p:nvSpPr>
          <p:cNvPr id="13" name="Rectangle 12">
            <a:extLst>
              <a:ext uri="{FF2B5EF4-FFF2-40B4-BE49-F238E27FC236}">
                <a16:creationId xmlns:a16="http://schemas.microsoft.com/office/drawing/2014/main" id="{FA3972A6-84BE-1F5F-4EBB-A8A8444C3892}"/>
              </a:ext>
            </a:extLst>
          </p:cNvPr>
          <p:cNvSpPr/>
          <p:nvPr/>
        </p:nvSpPr>
        <p:spPr>
          <a:xfrm>
            <a:off x="935592" y="2391435"/>
            <a:ext cx="4142099" cy="207195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extBox 13">
            <a:extLst>
              <a:ext uri="{FF2B5EF4-FFF2-40B4-BE49-F238E27FC236}">
                <a16:creationId xmlns:a16="http://schemas.microsoft.com/office/drawing/2014/main" id="{A8ADF9FC-D450-8CF5-BFDB-620F5D0B782B}"/>
              </a:ext>
            </a:extLst>
          </p:cNvPr>
          <p:cNvSpPr txBox="1"/>
          <p:nvPr/>
        </p:nvSpPr>
        <p:spPr>
          <a:xfrm flipH="1">
            <a:off x="935590" y="2485221"/>
            <a:ext cx="4142099" cy="2000771"/>
          </a:xfrm>
          <a:prstGeom prst="rect">
            <a:avLst/>
          </a:prstGeom>
          <a:noFill/>
        </p:spPr>
        <p:txBody>
          <a:bodyPr wrap="square" lIns="96000" tIns="48000" rIns="96000" bIns="48000" rtlCol="0" anchor="ctr">
            <a:noAutofit/>
          </a:bodyPr>
          <a:lstStyle/>
          <a:p>
            <a:pPr defTabSz="1219170">
              <a:spcBef>
                <a:spcPts val="800"/>
              </a:spcBef>
              <a:defRPr/>
            </a:pPr>
            <a:r>
              <a:rPr lang="en-US" sz="1050">
                <a:cs typeface="Arial" panose="020B0604020202020204" pitchFamily="34" charset="0"/>
              </a:rPr>
              <a:t>Saudi Aramco strengthened its ties with China through strategic investments and partnerships including: </a:t>
            </a:r>
          </a:p>
          <a:p>
            <a:pPr marL="171450" indent="-171450" defTabSz="1219170">
              <a:spcBef>
                <a:spcPts val="800"/>
              </a:spcBef>
              <a:buFont typeface="Arial" panose="020B0604020202020204" pitchFamily="34" charset="0"/>
              <a:buChar char="•"/>
              <a:defRPr/>
            </a:pPr>
            <a:r>
              <a:rPr lang="en-US" sz="1050">
                <a:cs typeface="Arial" panose="020B0604020202020204" pitchFamily="34" charset="0"/>
              </a:rPr>
              <a:t>A 10% stake in Rongsheng Petrochemical </a:t>
            </a:r>
          </a:p>
          <a:p>
            <a:pPr marL="171450" indent="-171450" defTabSz="1219170">
              <a:spcBef>
                <a:spcPts val="800"/>
              </a:spcBef>
              <a:buFont typeface="Arial" panose="020B0604020202020204" pitchFamily="34" charset="0"/>
              <a:buChar char="•"/>
              <a:defRPr/>
            </a:pPr>
            <a:r>
              <a:rPr lang="en-US" sz="1050">
                <a:cs typeface="Arial" panose="020B0604020202020204" pitchFamily="34" charset="0"/>
              </a:rPr>
              <a:t>Collaboration with Huajin Aramco Petrochemical on a refinery project in Liaoning </a:t>
            </a:r>
          </a:p>
          <a:p>
            <a:pPr marL="171450" indent="-171450" defTabSz="1219170">
              <a:spcBef>
                <a:spcPts val="800"/>
              </a:spcBef>
              <a:buFont typeface="Arial" panose="020B0604020202020204" pitchFamily="34" charset="0"/>
              <a:buChar char="•"/>
              <a:defRPr/>
            </a:pPr>
            <a:r>
              <a:rPr lang="en-US" sz="1050">
                <a:cs typeface="Arial" panose="020B0604020202020204" pitchFamily="34" charset="0"/>
              </a:rPr>
              <a:t>A $9.82 billion complex with Sinopec in Fujian</a:t>
            </a:r>
          </a:p>
          <a:p>
            <a:pPr marL="171450" indent="-171450" defTabSz="1219170">
              <a:spcBef>
                <a:spcPts val="800"/>
              </a:spcBef>
              <a:buFont typeface="Arial" panose="020B0604020202020204" pitchFamily="34" charset="0"/>
              <a:buChar char="•"/>
              <a:defRPr/>
            </a:pPr>
            <a:r>
              <a:rPr lang="en-US" sz="1050">
                <a:cs typeface="Arial" panose="020B0604020202020204" pitchFamily="34" charset="0"/>
              </a:rPr>
              <a:t>a 10% stake in Horse Powertrain Limited, and joint projects with Shandong Energy Group in Shandong Province</a:t>
            </a:r>
          </a:p>
        </p:txBody>
      </p:sp>
      <p:grpSp>
        <p:nvGrpSpPr>
          <p:cNvPr id="20" name="Group 19">
            <a:extLst>
              <a:ext uri="{FF2B5EF4-FFF2-40B4-BE49-F238E27FC236}">
                <a16:creationId xmlns:a16="http://schemas.microsoft.com/office/drawing/2014/main" id="{0A2D9766-1E52-3C0D-E6B1-D0BD174F7E19}"/>
              </a:ext>
            </a:extLst>
          </p:cNvPr>
          <p:cNvGrpSpPr/>
          <p:nvPr/>
        </p:nvGrpSpPr>
        <p:grpSpPr>
          <a:xfrm>
            <a:off x="543530" y="1743296"/>
            <a:ext cx="990853" cy="929637"/>
            <a:chOff x="437894" y="1813774"/>
            <a:chExt cx="990853" cy="929637"/>
          </a:xfrm>
        </p:grpSpPr>
        <p:graphicFrame>
          <p:nvGraphicFramePr>
            <p:cNvPr id="16" name="Google Shape;442;p6">
              <a:extLst>
                <a:ext uri="{FF2B5EF4-FFF2-40B4-BE49-F238E27FC236}">
                  <a16:creationId xmlns:a16="http://schemas.microsoft.com/office/drawing/2014/main" id="{20478625-839C-FD65-7936-E3565B0C83B0}"/>
                </a:ext>
              </a:extLst>
            </p:cNvPr>
            <p:cNvGraphicFramePr/>
            <p:nvPr/>
          </p:nvGraphicFramePr>
          <p:xfrm>
            <a:off x="437894" y="1813774"/>
            <a:ext cx="990853" cy="929637"/>
          </p:xfrm>
          <a:graphic>
            <a:graphicData uri="http://schemas.openxmlformats.org/drawingml/2006/chart">
              <c:chart xmlns:c="http://schemas.openxmlformats.org/drawingml/2006/chart" xmlns:r="http://schemas.openxmlformats.org/officeDocument/2006/relationships" r:id="rId6"/>
            </a:graphicData>
          </a:graphic>
        </p:graphicFrame>
        <p:sp>
          <p:nvSpPr>
            <p:cNvPr id="17" name="Google Shape;443;p6">
              <a:extLst>
                <a:ext uri="{FF2B5EF4-FFF2-40B4-BE49-F238E27FC236}">
                  <a16:creationId xmlns:a16="http://schemas.microsoft.com/office/drawing/2014/main" id="{92A6EA36-04D1-6903-D12B-D334C5CD3E06}"/>
                </a:ext>
              </a:extLst>
            </p:cNvPr>
            <p:cNvSpPr/>
            <p:nvPr/>
          </p:nvSpPr>
          <p:spPr>
            <a:xfrm rot="5400000">
              <a:off x="639224" y="1987824"/>
              <a:ext cx="495680" cy="578742"/>
            </a:xfrm>
            <a:custGeom>
              <a:avLst/>
              <a:gdLst/>
              <a:ahLst/>
              <a:cxnLst/>
              <a:rect l="l" t="t" r="r" b="b"/>
              <a:pathLst>
                <a:path w="522038" h="619963" extrusionOk="0">
                  <a:moveTo>
                    <a:pt x="522039" y="261087"/>
                  </a:moveTo>
                  <a:cubicBezTo>
                    <a:pt x="522039" y="116834"/>
                    <a:pt x="405205" y="0"/>
                    <a:pt x="261087" y="0"/>
                  </a:cubicBezTo>
                  <a:cubicBezTo>
                    <a:pt x="116969" y="0"/>
                    <a:pt x="0" y="116834"/>
                    <a:pt x="0" y="261087"/>
                  </a:cubicBezTo>
                  <a:cubicBezTo>
                    <a:pt x="0" y="384134"/>
                    <a:pt x="85093" y="487191"/>
                    <a:pt x="199631" y="514745"/>
                  </a:cubicBezTo>
                  <a:lnTo>
                    <a:pt x="260952" y="619963"/>
                  </a:lnTo>
                  <a:lnTo>
                    <a:pt x="322273" y="514745"/>
                  </a:lnTo>
                  <a:cubicBezTo>
                    <a:pt x="436811" y="487191"/>
                    <a:pt x="521904" y="383999"/>
                    <a:pt x="521904" y="261087"/>
                  </a:cubicBezTo>
                  <a:close/>
                </a:path>
              </a:pathLst>
            </a:custGeom>
            <a:solidFill>
              <a:srgbClr val="3F3F3F"/>
            </a:solidFill>
            <a:ln w="9525" cap="flat" cmpd="sng">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endParaRPr lang="en-US" sz="1200">
                <a:cs typeface="Arial" panose="020B0604020202020204" pitchFamily="34" charset="0"/>
              </a:endParaRPr>
            </a:p>
          </p:txBody>
        </p:sp>
        <p:sp>
          <p:nvSpPr>
            <p:cNvPr id="18" name="Google Shape;444;p6">
              <a:extLst>
                <a:ext uri="{FF2B5EF4-FFF2-40B4-BE49-F238E27FC236}">
                  <a16:creationId xmlns:a16="http://schemas.microsoft.com/office/drawing/2014/main" id="{6E6C15CE-813A-1018-8BAC-7BED55B81C0B}"/>
                </a:ext>
              </a:extLst>
            </p:cNvPr>
            <p:cNvSpPr txBox="1"/>
            <p:nvPr/>
          </p:nvSpPr>
          <p:spPr>
            <a:xfrm>
              <a:off x="710525" y="2051272"/>
              <a:ext cx="465910" cy="438642"/>
            </a:xfrm>
            <a:prstGeom prst="rect">
              <a:avLst/>
            </a:prstGeom>
            <a:noFill/>
            <a:ln>
              <a:noFill/>
            </a:ln>
          </p:spPr>
          <p:txBody>
            <a:bodyPr spcFirstLastPara="1" wrap="square" lIns="0" tIns="0" rIns="0" bIns="0" anchor="ctr" anchorCtr="0">
              <a:noAutofit/>
            </a:bodyPr>
            <a:lstStyle/>
            <a:p>
              <a:pPr algn="ctr">
                <a:buClr>
                  <a:srgbClr val="FFFFFF"/>
                </a:buClr>
                <a:buSzPts val="1400"/>
              </a:pPr>
              <a:r>
                <a:rPr lang="en-US" sz="1200" b="1">
                  <a:solidFill>
                    <a:srgbClr val="FFFFFF"/>
                  </a:solidFill>
                  <a:ea typeface="Montserrat Medium"/>
                  <a:cs typeface="Arial" panose="020B0604020202020204" pitchFamily="34" charset="0"/>
                  <a:sym typeface="Montserrat Medium"/>
                </a:rPr>
                <a:t>60%</a:t>
              </a:r>
              <a:endParaRPr lang="en-US" sz="1200">
                <a:cs typeface="Arial" panose="020B0604020202020204" pitchFamily="34" charset="0"/>
              </a:endParaRPr>
            </a:p>
          </p:txBody>
        </p:sp>
      </p:grpSp>
      <p:graphicFrame>
        <p:nvGraphicFramePr>
          <p:cNvPr id="27" name="Chart 26">
            <a:extLst>
              <a:ext uri="{FF2B5EF4-FFF2-40B4-BE49-F238E27FC236}">
                <a16:creationId xmlns:a16="http://schemas.microsoft.com/office/drawing/2014/main" id="{D880674C-A500-83EC-C619-65240314DAFC}"/>
              </a:ext>
            </a:extLst>
          </p:cNvPr>
          <p:cNvGraphicFramePr/>
          <p:nvPr>
            <p:extLst>
              <p:ext uri="{D42A27DB-BD31-4B8C-83A1-F6EECF244321}">
                <p14:modId xmlns:p14="http://schemas.microsoft.com/office/powerpoint/2010/main" val="174819533"/>
              </p:ext>
            </p:extLst>
          </p:nvPr>
        </p:nvGraphicFramePr>
        <p:xfrm>
          <a:off x="1241339" y="2072426"/>
          <a:ext cx="3994034" cy="555434"/>
        </p:xfrm>
        <a:graphic>
          <a:graphicData uri="http://schemas.openxmlformats.org/drawingml/2006/chart">
            <c:chart xmlns:c="http://schemas.openxmlformats.org/drawingml/2006/chart" xmlns:r="http://schemas.openxmlformats.org/officeDocument/2006/relationships" r:id="rId7"/>
          </a:graphicData>
        </a:graphic>
      </p:graphicFrame>
      <p:sp>
        <p:nvSpPr>
          <p:cNvPr id="42" name="TextBox 41">
            <a:extLst>
              <a:ext uri="{FF2B5EF4-FFF2-40B4-BE49-F238E27FC236}">
                <a16:creationId xmlns:a16="http://schemas.microsoft.com/office/drawing/2014/main" id="{DCD68AC8-CBC1-5D1F-CE90-5B80F7ED0280}"/>
              </a:ext>
            </a:extLst>
          </p:cNvPr>
          <p:cNvSpPr txBox="1"/>
          <p:nvPr/>
        </p:nvSpPr>
        <p:spPr>
          <a:xfrm>
            <a:off x="6952679" y="1743296"/>
            <a:ext cx="3745350" cy="364455"/>
          </a:xfrm>
          <a:prstGeom prst="rect">
            <a:avLst/>
          </a:prstGeom>
          <a:solidFill>
            <a:schemeClr val="bg1"/>
          </a:solidFill>
        </p:spPr>
        <p:txBody>
          <a:bodyPr wrap="square" lIns="96000" tIns="48000" rIns="48000" bIns="48000" rtlCol="0" anchor="ctr">
            <a:noAutofit/>
          </a:bodyPr>
          <a:lstStyle/>
          <a:p>
            <a:pPr defTabSz="1219170">
              <a:defRPr/>
            </a:pPr>
            <a:r>
              <a:rPr lang="en-US" sz="1600" b="1">
                <a:solidFill>
                  <a:srgbClr val="00A3E0"/>
                </a:solidFill>
              </a:rPr>
              <a:t>Oil Price and Demand</a:t>
            </a:r>
          </a:p>
          <a:p>
            <a:pPr defTabSz="1219170">
              <a:defRPr/>
            </a:pPr>
            <a:r>
              <a:rPr lang="en-US" sz="1100" b="1">
                <a:solidFill>
                  <a:srgbClr val="00A3E0"/>
                </a:solidFill>
              </a:rPr>
              <a:t>(69,138  Mentions) </a:t>
            </a:r>
          </a:p>
        </p:txBody>
      </p:sp>
      <p:sp>
        <p:nvSpPr>
          <p:cNvPr id="43" name="Rectangle 42">
            <a:extLst>
              <a:ext uri="{FF2B5EF4-FFF2-40B4-BE49-F238E27FC236}">
                <a16:creationId xmlns:a16="http://schemas.microsoft.com/office/drawing/2014/main" id="{6806821C-5E46-31A6-4C74-535F12DE534B}"/>
              </a:ext>
            </a:extLst>
          </p:cNvPr>
          <p:cNvSpPr/>
          <p:nvPr/>
        </p:nvSpPr>
        <p:spPr>
          <a:xfrm>
            <a:off x="6555932" y="2285698"/>
            <a:ext cx="4142099" cy="207195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TextBox 43">
            <a:extLst>
              <a:ext uri="{FF2B5EF4-FFF2-40B4-BE49-F238E27FC236}">
                <a16:creationId xmlns:a16="http://schemas.microsoft.com/office/drawing/2014/main" id="{2CDDCB3F-FB0F-F452-9B62-A10FB2AC7686}"/>
              </a:ext>
            </a:extLst>
          </p:cNvPr>
          <p:cNvSpPr txBox="1"/>
          <p:nvPr/>
        </p:nvSpPr>
        <p:spPr>
          <a:xfrm flipH="1">
            <a:off x="6555930" y="2379484"/>
            <a:ext cx="4142099" cy="2000771"/>
          </a:xfrm>
          <a:prstGeom prst="rect">
            <a:avLst/>
          </a:prstGeom>
          <a:noFill/>
        </p:spPr>
        <p:txBody>
          <a:bodyPr wrap="square" lIns="96000" tIns="48000" rIns="96000" bIns="48000" rtlCol="0" anchor="ctr">
            <a:noAutofit/>
          </a:bodyPr>
          <a:lstStyle/>
          <a:p>
            <a:pPr defTabSz="1219170">
              <a:spcBef>
                <a:spcPts val="800"/>
              </a:spcBef>
              <a:defRPr/>
            </a:pPr>
            <a:r>
              <a:rPr lang="en-US" sz="1050">
                <a:cs typeface="Arial" panose="020B0604020202020204" pitchFamily="34" charset="0"/>
              </a:rPr>
              <a:t>China's growing energy and petrochemical demand along with its economic recovery, influences global oil prices. </a:t>
            </a:r>
          </a:p>
          <a:p>
            <a:pPr defTabSz="1219170">
              <a:spcBef>
                <a:spcPts val="800"/>
              </a:spcBef>
              <a:defRPr/>
            </a:pPr>
            <a:r>
              <a:rPr lang="en-US" sz="1050">
                <a:cs typeface="Arial" panose="020B0604020202020204" pitchFamily="34" charset="0"/>
              </a:rPr>
              <a:t>As Aramco strengthens its role as a key supplier, its strategic investments and partnerships aim to stabilize supply and cater to China’s needs, potentially impacting oil price dynamics.</a:t>
            </a:r>
          </a:p>
        </p:txBody>
      </p:sp>
      <p:grpSp>
        <p:nvGrpSpPr>
          <p:cNvPr id="45" name="Group 44">
            <a:extLst>
              <a:ext uri="{FF2B5EF4-FFF2-40B4-BE49-F238E27FC236}">
                <a16:creationId xmlns:a16="http://schemas.microsoft.com/office/drawing/2014/main" id="{10C88283-054E-C405-3985-8F38E479B5D6}"/>
              </a:ext>
            </a:extLst>
          </p:cNvPr>
          <p:cNvGrpSpPr/>
          <p:nvPr/>
        </p:nvGrpSpPr>
        <p:grpSpPr>
          <a:xfrm>
            <a:off x="6163870" y="1637559"/>
            <a:ext cx="990853" cy="929637"/>
            <a:chOff x="437894" y="1813774"/>
            <a:chExt cx="990853" cy="929637"/>
          </a:xfrm>
        </p:grpSpPr>
        <p:graphicFrame>
          <p:nvGraphicFramePr>
            <p:cNvPr id="46" name="Google Shape;442;p6">
              <a:extLst>
                <a:ext uri="{FF2B5EF4-FFF2-40B4-BE49-F238E27FC236}">
                  <a16:creationId xmlns:a16="http://schemas.microsoft.com/office/drawing/2014/main" id="{87831336-F53B-30E8-5C69-B27B8954BF63}"/>
                </a:ext>
              </a:extLst>
            </p:cNvPr>
            <p:cNvGraphicFramePr/>
            <p:nvPr/>
          </p:nvGraphicFramePr>
          <p:xfrm>
            <a:off x="437894" y="1813774"/>
            <a:ext cx="990853" cy="929637"/>
          </p:xfrm>
          <a:graphic>
            <a:graphicData uri="http://schemas.openxmlformats.org/drawingml/2006/chart">
              <c:chart xmlns:c="http://schemas.openxmlformats.org/drawingml/2006/chart" xmlns:r="http://schemas.openxmlformats.org/officeDocument/2006/relationships" r:id="rId8"/>
            </a:graphicData>
          </a:graphic>
        </p:graphicFrame>
        <p:sp>
          <p:nvSpPr>
            <p:cNvPr id="47" name="Google Shape;443;p6">
              <a:extLst>
                <a:ext uri="{FF2B5EF4-FFF2-40B4-BE49-F238E27FC236}">
                  <a16:creationId xmlns:a16="http://schemas.microsoft.com/office/drawing/2014/main" id="{FE27ACDF-7343-D096-96C0-633C702723DF}"/>
                </a:ext>
              </a:extLst>
            </p:cNvPr>
            <p:cNvSpPr/>
            <p:nvPr/>
          </p:nvSpPr>
          <p:spPr>
            <a:xfrm rot="5400000">
              <a:off x="639224" y="1987824"/>
              <a:ext cx="495680" cy="578742"/>
            </a:xfrm>
            <a:custGeom>
              <a:avLst/>
              <a:gdLst/>
              <a:ahLst/>
              <a:cxnLst/>
              <a:rect l="l" t="t" r="r" b="b"/>
              <a:pathLst>
                <a:path w="522038" h="619963" extrusionOk="0">
                  <a:moveTo>
                    <a:pt x="522039" y="261087"/>
                  </a:moveTo>
                  <a:cubicBezTo>
                    <a:pt x="522039" y="116834"/>
                    <a:pt x="405205" y="0"/>
                    <a:pt x="261087" y="0"/>
                  </a:cubicBezTo>
                  <a:cubicBezTo>
                    <a:pt x="116969" y="0"/>
                    <a:pt x="0" y="116834"/>
                    <a:pt x="0" y="261087"/>
                  </a:cubicBezTo>
                  <a:cubicBezTo>
                    <a:pt x="0" y="384134"/>
                    <a:pt x="85093" y="487191"/>
                    <a:pt x="199631" y="514745"/>
                  </a:cubicBezTo>
                  <a:lnTo>
                    <a:pt x="260952" y="619963"/>
                  </a:lnTo>
                  <a:lnTo>
                    <a:pt x="322273" y="514745"/>
                  </a:lnTo>
                  <a:cubicBezTo>
                    <a:pt x="436811" y="487191"/>
                    <a:pt x="521904" y="383999"/>
                    <a:pt x="521904" y="261087"/>
                  </a:cubicBezTo>
                  <a:close/>
                </a:path>
              </a:pathLst>
            </a:custGeom>
            <a:solidFill>
              <a:srgbClr val="3F3F3F"/>
            </a:solidFill>
            <a:ln w="9525" cap="flat" cmpd="sng">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endParaRPr lang="en-US" sz="1200">
                <a:cs typeface="Arial" panose="020B0604020202020204" pitchFamily="34" charset="0"/>
              </a:endParaRPr>
            </a:p>
          </p:txBody>
        </p:sp>
        <p:sp>
          <p:nvSpPr>
            <p:cNvPr id="48" name="Google Shape;444;p6">
              <a:extLst>
                <a:ext uri="{FF2B5EF4-FFF2-40B4-BE49-F238E27FC236}">
                  <a16:creationId xmlns:a16="http://schemas.microsoft.com/office/drawing/2014/main" id="{521BB633-FDA3-9779-0D79-499E11DC1684}"/>
                </a:ext>
              </a:extLst>
            </p:cNvPr>
            <p:cNvSpPr txBox="1"/>
            <p:nvPr/>
          </p:nvSpPr>
          <p:spPr>
            <a:xfrm>
              <a:off x="710525" y="2051272"/>
              <a:ext cx="465910" cy="438642"/>
            </a:xfrm>
            <a:prstGeom prst="rect">
              <a:avLst/>
            </a:prstGeom>
            <a:noFill/>
            <a:ln>
              <a:noFill/>
            </a:ln>
          </p:spPr>
          <p:txBody>
            <a:bodyPr spcFirstLastPara="1" wrap="square" lIns="0" tIns="0" rIns="0" bIns="0" anchor="ctr" anchorCtr="0">
              <a:noAutofit/>
            </a:bodyPr>
            <a:lstStyle/>
            <a:p>
              <a:pPr algn="ctr">
                <a:buClr>
                  <a:srgbClr val="FFFFFF"/>
                </a:buClr>
                <a:buSzPts val="1400"/>
              </a:pPr>
              <a:r>
                <a:rPr lang="en-US" sz="1200" b="1">
                  <a:solidFill>
                    <a:srgbClr val="FFFFFF"/>
                  </a:solidFill>
                  <a:ea typeface="Montserrat Medium"/>
                  <a:cs typeface="Arial" panose="020B0604020202020204" pitchFamily="34" charset="0"/>
                  <a:sym typeface="Montserrat Medium"/>
                </a:rPr>
                <a:t>42%</a:t>
              </a:r>
              <a:endParaRPr lang="en-US" sz="1200">
                <a:cs typeface="Arial" panose="020B0604020202020204" pitchFamily="34" charset="0"/>
              </a:endParaRPr>
            </a:p>
          </p:txBody>
        </p:sp>
      </p:grpSp>
      <p:graphicFrame>
        <p:nvGraphicFramePr>
          <p:cNvPr id="52" name="Chart 51">
            <a:extLst>
              <a:ext uri="{FF2B5EF4-FFF2-40B4-BE49-F238E27FC236}">
                <a16:creationId xmlns:a16="http://schemas.microsoft.com/office/drawing/2014/main" id="{71F07F16-FF5F-6F4C-3BDD-01A2033F6C8F}"/>
              </a:ext>
            </a:extLst>
          </p:cNvPr>
          <p:cNvGraphicFramePr/>
          <p:nvPr>
            <p:extLst>
              <p:ext uri="{D42A27DB-BD31-4B8C-83A1-F6EECF244321}">
                <p14:modId xmlns:p14="http://schemas.microsoft.com/office/powerpoint/2010/main" val="1333403279"/>
              </p:ext>
            </p:extLst>
          </p:nvPr>
        </p:nvGraphicFramePr>
        <p:xfrm>
          <a:off x="6861160" y="1982943"/>
          <a:ext cx="3994034" cy="555434"/>
        </p:xfrm>
        <a:graphic>
          <a:graphicData uri="http://schemas.openxmlformats.org/drawingml/2006/chart">
            <c:chart xmlns:c="http://schemas.openxmlformats.org/drawingml/2006/chart" xmlns:r="http://schemas.openxmlformats.org/officeDocument/2006/relationships" r:id="rId9"/>
          </a:graphicData>
        </a:graphic>
      </p:graphicFrame>
      <p:pic>
        <p:nvPicPr>
          <p:cNvPr id="8" name="Picture 7">
            <a:hlinkClick r:id="rId10"/>
            <a:extLst>
              <a:ext uri="{FF2B5EF4-FFF2-40B4-BE49-F238E27FC236}">
                <a16:creationId xmlns:a16="http://schemas.microsoft.com/office/drawing/2014/main" id="{49117D63-6AAB-8B40-599A-07F6BACC91EA}"/>
              </a:ext>
            </a:extLst>
          </p:cNvPr>
          <p:cNvPicPr>
            <a:picLocks noChangeAspect="1"/>
          </p:cNvPicPr>
          <p:nvPr/>
        </p:nvPicPr>
        <p:blipFill>
          <a:blip r:embed="rId11"/>
          <a:stretch>
            <a:fillRect/>
          </a:stretch>
        </p:blipFill>
        <p:spPr>
          <a:xfrm>
            <a:off x="930889" y="4716693"/>
            <a:ext cx="4019940" cy="545258"/>
          </a:xfrm>
          <a:prstGeom prst="rect">
            <a:avLst/>
          </a:prstGeom>
          <a:effectLst>
            <a:outerShdw blurRad="50800" dist="38100" dir="5400000" algn="t" rotWithShape="0">
              <a:prstClr val="black">
                <a:alpha val="40000"/>
              </a:prstClr>
            </a:outerShdw>
          </a:effectLst>
        </p:spPr>
      </p:pic>
      <p:pic>
        <p:nvPicPr>
          <p:cNvPr id="10" name="Picture 9">
            <a:hlinkClick r:id="rId12"/>
            <a:extLst>
              <a:ext uri="{FF2B5EF4-FFF2-40B4-BE49-F238E27FC236}">
                <a16:creationId xmlns:a16="http://schemas.microsoft.com/office/drawing/2014/main" id="{897B8474-12E5-75A1-1C68-E566CD2F4B31}"/>
              </a:ext>
            </a:extLst>
          </p:cNvPr>
          <p:cNvPicPr>
            <a:picLocks noChangeAspect="1"/>
          </p:cNvPicPr>
          <p:nvPr/>
        </p:nvPicPr>
        <p:blipFill>
          <a:blip r:embed="rId13"/>
          <a:stretch>
            <a:fillRect/>
          </a:stretch>
        </p:blipFill>
        <p:spPr>
          <a:xfrm>
            <a:off x="930889" y="5521475"/>
            <a:ext cx="4344006" cy="371527"/>
          </a:xfrm>
          <a:prstGeom prst="rect">
            <a:avLst/>
          </a:prstGeom>
          <a:effectLst>
            <a:outerShdw blurRad="50800" dist="38100" dir="5400000" algn="t" rotWithShape="0">
              <a:prstClr val="black">
                <a:alpha val="40000"/>
              </a:prstClr>
            </a:outerShdw>
          </a:effectLst>
        </p:spPr>
      </p:pic>
      <p:pic>
        <p:nvPicPr>
          <p:cNvPr id="15" name="Picture 14">
            <a:hlinkClick r:id="rId14"/>
            <a:extLst>
              <a:ext uri="{FF2B5EF4-FFF2-40B4-BE49-F238E27FC236}">
                <a16:creationId xmlns:a16="http://schemas.microsoft.com/office/drawing/2014/main" id="{8BE2CBF9-1278-DEB5-2283-A0B6B16A31A2}"/>
              </a:ext>
            </a:extLst>
          </p:cNvPr>
          <p:cNvPicPr>
            <a:picLocks noChangeAspect="1"/>
          </p:cNvPicPr>
          <p:nvPr/>
        </p:nvPicPr>
        <p:blipFill>
          <a:blip r:embed="rId15"/>
          <a:stretch>
            <a:fillRect/>
          </a:stretch>
        </p:blipFill>
        <p:spPr>
          <a:xfrm>
            <a:off x="6551229" y="4526114"/>
            <a:ext cx="4142099" cy="412503"/>
          </a:xfrm>
          <a:prstGeom prst="rect">
            <a:avLst/>
          </a:prstGeom>
          <a:effectLst>
            <a:outerShdw blurRad="50800" dist="38100" dir="5400000" algn="t" rotWithShape="0">
              <a:prstClr val="black">
                <a:alpha val="40000"/>
              </a:prstClr>
            </a:outerShdw>
          </a:effectLst>
        </p:spPr>
      </p:pic>
      <p:pic>
        <p:nvPicPr>
          <p:cNvPr id="22" name="Picture 21">
            <a:hlinkClick r:id="rId16"/>
            <a:extLst>
              <a:ext uri="{FF2B5EF4-FFF2-40B4-BE49-F238E27FC236}">
                <a16:creationId xmlns:a16="http://schemas.microsoft.com/office/drawing/2014/main" id="{BAA7DEB6-1467-1BF0-33D0-0D6D83F2A824}"/>
              </a:ext>
            </a:extLst>
          </p:cNvPr>
          <p:cNvPicPr>
            <a:picLocks noChangeAspect="1"/>
          </p:cNvPicPr>
          <p:nvPr/>
        </p:nvPicPr>
        <p:blipFill>
          <a:blip r:embed="rId17"/>
          <a:stretch>
            <a:fillRect/>
          </a:stretch>
        </p:blipFill>
        <p:spPr>
          <a:xfrm>
            <a:off x="6551229" y="5146901"/>
            <a:ext cx="4982270" cy="333422"/>
          </a:xfrm>
          <a:prstGeom prst="rect">
            <a:avLst/>
          </a:prstGeom>
          <a:effectLst>
            <a:outerShdw blurRad="50800" dist="38100" dir="5400000" algn="t" rotWithShape="0">
              <a:prstClr val="black">
                <a:alpha val="40000"/>
              </a:prstClr>
            </a:outerShdw>
          </a:effectLst>
        </p:spPr>
      </p:pic>
      <p:pic>
        <p:nvPicPr>
          <p:cNvPr id="26" name="Picture 25">
            <a:hlinkClick r:id="rId18"/>
            <a:extLst>
              <a:ext uri="{FF2B5EF4-FFF2-40B4-BE49-F238E27FC236}">
                <a16:creationId xmlns:a16="http://schemas.microsoft.com/office/drawing/2014/main" id="{9D2E0485-C1D5-5DE7-D173-C1AC87CD1331}"/>
              </a:ext>
            </a:extLst>
          </p:cNvPr>
          <p:cNvPicPr>
            <a:picLocks noChangeAspect="1"/>
          </p:cNvPicPr>
          <p:nvPr/>
        </p:nvPicPr>
        <p:blipFill>
          <a:blip r:embed="rId19"/>
          <a:stretch>
            <a:fillRect/>
          </a:stretch>
        </p:blipFill>
        <p:spPr>
          <a:xfrm>
            <a:off x="6551229" y="5667815"/>
            <a:ext cx="4048690" cy="314369"/>
          </a:xfrm>
          <a:prstGeom prst="rect">
            <a:avLst/>
          </a:prstGeom>
          <a:effectLst>
            <a:outerShdw blurRad="50800" dist="38100" dir="5400000" algn="t" rotWithShape="0">
              <a:prstClr val="black">
                <a:alpha val="40000"/>
              </a:prstClr>
            </a:outerShdw>
          </a:effectLst>
        </p:spPr>
      </p:pic>
      <p:cxnSp>
        <p:nvCxnSpPr>
          <p:cNvPr id="7" name="Straight Connector 6">
            <a:extLst>
              <a:ext uri="{FF2B5EF4-FFF2-40B4-BE49-F238E27FC236}">
                <a16:creationId xmlns:a16="http://schemas.microsoft.com/office/drawing/2014/main" id="{E8C99676-26C9-FDEF-7309-AFD00CAB48DC}"/>
              </a:ext>
            </a:extLst>
          </p:cNvPr>
          <p:cNvCxnSpPr>
            <a:cxnSpLocks/>
          </p:cNvCxnSpPr>
          <p:nvPr/>
        </p:nvCxnSpPr>
        <p:spPr>
          <a:xfrm>
            <a:off x="5888277" y="1729498"/>
            <a:ext cx="0" cy="425268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9" name="object 39">
            <a:extLst>
              <a:ext uri="{FF2B5EF4-FFF2-40B4-BE49-F238E27FC236}">
                <a16:creationId xmlns:a16="http://schemas.microsoft.com/office/drawing/2014/main" id="{B4EE4F71-1ADD-490E-4EB9-C3513CF9EC73}"/>
              </a:ext>
            </a:extLst>
          </p:cNvPr>
          <p:cNvSpPr/>
          <p:nvPr/>
        </p:nvSpPr>
        <p:spPr>
          <a:xfrm>
            <a:off x="419904" y="977116"/>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cs typeface="Trebuchet MS"/>
                <a:sym typeface="Trebuchet MS"/>
              </a:rPr>
              <a:t>Aramco’s Conversation </a:t>
            </a:r>
            <a:r>
              <a:rPr lang="en-US" b="1">
                <a:solidFill>
                  <a:prstClr val="white"/>
                </a:solidFill>
                <a:cs typeface="Trebuchet MS"/>
                <a:sym typeface="Trebuchet MS"/>
              </a:rPr>
              <a:t>Themes – Online News</a:t>
            </a:r>
            <a:endParaRPr kumimoji="0" lang="en-US" sz="1800" b="1" i="0" u="none" strike="noStrike" kern="1200" cap="none" spc="0" normalizeH="0" baseline="0" noProof="0">
              <a:ln>
                <a:noFill/>
              </a:ln>
              <a:solidFill>
                <a:prstClr val="white"/>
              </a:solidFill>
              <a:effectLst/>
              <a:uLnTx/>
              <a:uFillTx/>
              <a:cs typeface="Trebuchet MS"/>
              <a:sym typeface="Trebuchet MS"/>
            </a:endParaRPr>
          </a:p>
        </p:txBody>
      </p:sp>
      <p:sp>
        <p:nvSpPr>
          <p:cNvPr id="19" name="TextBox 18">
            <a:extLst>
              <a:ext uri="{FF2B5EF4-FFF2-40B4-BE49-F238E27FC236}">
                <a16:creationId xmlns:a16="http://schemas.microsoft.com/office/drawing/2014/main" id="{8D7FD078-1442-BD58-8EE1-1554061CB2C3}"/>
              </a:ext>
            </a:extLst>
          </p:cNvPr>
          <p:cNvSpPr txBox="1"/>
          <p:nvPr/>
        </p:nvSpPr>
        <p:spPr>
          <a:xfrm>
            <a:off x="515667" y="6094128"/>
            <a:ext cx="2425192" cy="21544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Base Volume: 163,749 Mentions </a:t>
            </a:r>
            <a:endParaRPr kumimoji="0" lang="en-US" altLang="en-US" sz="800" b="0" i="0" u="none" strike="noStrike" cap="none" normalizeH="0" baseline="0">
              <a:ln>
                <a:noFill/>
              </a:ln>
              <a:solidFill>
                <a:schemeClr val="tx1"/>
              </a:solidFill>
              <a:effectLst/>
            </a:endParaRPr>
          </a:p>
        </p:txBody>
      </p:sp>
      <p:pic>
        <p:nvPicPr>
          <p:cNvPr id="24" name="Picture 23">
            <a:extLst>
              <a:ext uri="{FF2B5EF4-FFF2-40B4-BE49-F238E27FC236}">
                <a16:creationId xmlns:a16="http://schemas.microsoft.com/office/drawing/2014/main" id="{F70CD795-8F57-6D65-317B-A4BA74163FA4}"/>
              </a:ext>
            </a:extLst>
          </p:cNvPr>
          <p:cNvPicPr>
            <a:picLocks noChangeAspect="1"/>
          </p:cNvPicPr>
          <p:nvPr/>
        </p:nvPicPr>
        <p:blipFill>
          <a:blip r:embed="rId20"/>
          <a:stretch>
            <a:fillRect/>
          </a:stretch>
        </p:blipFill>
        <p:spPr>
          <a:xfrm>
            <a:off x="4442465" y="4989322"/>
            <a:ext cx="693679" cy="204341"/>
          </a:xfrm>
          <a:prstGeom prst="rect">
            <a:avLst/>
          </a:prstGeom>
        </p:spPr>
      </p:pic>
      <p:pic>
        <p:nvPicPr>
          <p:cNvPr id="30" name="Picture 29">
            <a:extLst>
              <a:ext uri="{FF2B5EF4-FFF2-40B4-BE49-F238E27FC236}">
                <a16:creationId xmlns:a16="http://schemas.microsoft.com/office/drawing/2014/main" id="{48524829-9B51-8677-34AF-C88B59D9FDB8}"/>
              </a:ext>
            </a:extLst>
          </p:cNvPr>
          <p:cNvPicPr>
            <a:picLocks noChangeAspect="1"/>
          </p:cNvPicPr>
          <p:nvPr/>
        </p:nvPicPr>
        <p:blipFill>
          <a:blip r:embed="rId21"/>
          <a:stretch>
            <a:fillRect/>
          </a:stretch>
        </p:blipFill>
        <p:spPr>
          <a:xfrm>
            <a:off x="4698649" y="5765281"/>
            <a:ext cx="578573" cy="274061"/>
          </a:xfrm>
          <a:prstGeom prst="rect">
            <a:avLst/>
          </a:prstGeom>
        </p:spPr>
      </p:pic>
      <p:pic>
        <p:nvPicPr>
          <p:cNvPr id="3074" name="Picture 2" descr="Crude oil prices today - Oilprice.com">
            <a:extLst>
              <a:ext uri="{FF2B5EF4-FFF2-40B4-BE49-F238E27FC236}">
                <a16:creationId xmlns:a16="http://schemas.microsoft.com/office/drawing/2014/main" id="{A4D4C84D-AF71-59C3-FCCC-70731D009FC9}"/>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0298404" y="4794406"/>
            <a:ext cx="603030" cy="12334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C983884-E3B6-6C98-22A1-D14B3E6C949C}"/>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11099082" y="5361915"/>
            <a:ext cx="633986" cy="15956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a:extLst>
              <a:ext uri="{FF2B5EF4-FFF2-40B4-BE49-F238E27FC236}">
                <a16:creationId xmlns:a16="http://schemas.microsoft.com/office/drawing/2014/main" id="{AD8579A3-75DE-F182-E25A-F6853786350D}"/>
              </a:ext>
            </a:extLst>
          </p:cNvPr>
          <p:cNvPicPr>
            <a:picLocks noChangeAspect="1"/>
          </p:cNvPicPr>
          <p:nvPr/>
        </p:nvPicPr>
        <p:blipFill>
          <a:blip r:embed="rId24"/>
          <a:stretch>
            <a:fillRect/>
          </a:stretch>
        </p:blipFill>
        <p:spPr>
          <a:xfrm>
            <a:off x="10325869" y="5898862"/>
            <a:ext cx="371269" cy="140480"/>
          </a:xfrm>
          <a:prstGeom prst="rect">
            <a:avLst/>
          </a:prstGeom>
        </p:spPr>
      </p:pic>
      <p:sp>
        <p:nvSpPr>
          <p:cNvPr id="2" name="TextBox 1">
            <a:extLst>
              <a:ext uri="{FF2B5EF4-FFF2-40B4-BE49-F238E27FC236}">
                <a16:creationId xmlns:a16="http://schemas.microsoft.com/office/drawing/2014/main" id="{2C73279E-6A7C-9D45-EB44-81C9E5D6EF48}"/>
              </a:ext>
            </a:extLst>
          </p:cNvPr>
          <p:cNvSpPr txBox="1"/>
          <p:nvPr/>
        </p:nvSpPr>
        <p:spPr>
          <a:xfrm>
            <a:off x="7002379" y="6396335"/>
            <a:ext cx="4283679" cy="461665"/>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Timeframe: Jan 01, 2023, to Dec 15, 2024</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Source: Brandwatch</a:t>
            </a:r>
            <a:r>
              <a:rPr lang="en-US" altLang="en-US" sz="800" b="1"/>
              <a:t> (Online news, social media platforms such as x, blogs &amp; Forums</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Language Focus: English, Chinese &amp; Arabic</a:t>
            </a:r>
            <a:endParaRPr kumimoji="0" lang="en-US" altLang="en-US" sz="8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689253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2509770-A294-2298-9A68-D0BBD6CFD29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F2509770-A294-2298-9A68-D0BBD6CFD29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7" name="Rectangle: Rounded Corners 37">
            <a:extLst>
              <a:ext uri="{FF2B5EF4-FFF2-40B4-BE49-F238E27FC236}">
                <a16:creationId xmlns:a16="http://schemas.microsoft.com/office/drawing/2014/main" id="{510B78C4-FE5C-A8E3-465F-E36F8B525561}"/>
              </a:ext>
            </a:extLst>
          </p:cNvPr>
          <p:cNvSpPr/>
          <p:nvPr/>
        </p:nvSpPr>
        <p:spPr>
          <a:xfrm>
            <a:off x="3494994" y="5477440"/>
            <a:ext cx="4889619" cy="840385"/>
          </a:xfrm>
          <a:prstGeom prst="roundRect">
            <a:avLst>
              <a:gd name="adj" fmla="val 18154"/>
            </a:avLst>
          </a:prstGeom>
          <a:solidFill>
            <a:srgbClr val="15AB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sp>
        <p:nvSpPr>
          <p:cNvPr id="28" name="Rectangle: Rounded Corners 4">
            <a:extLst>
              <a:ext uri="{FF2B5EF4-FFF2-40B4-BE49-F238E27FC236}">
                <a16:creationId xmlns:a16="http://schemas.microsoft.com/office/drawing/2014/main" id="{6BF7B555-1FA3-9665-6D67-9B75B16AF8FF}"/>
              </a:ext>
            </a:extLst>
          </p:cNvPr>
          <p:cNvSpPr/>
          <p:nvPr/>
        </p:nvSpPr>
        <p:spPr>
          <a:xfrm>
            <a:off x="1718111" y="1105227"/>
            <a:ext cx="4889619" cy="840385"/>
          </a:xfrm>
          <a:prstGeom prst="roundRect">
            <a:avLst>
              <a:gd name="adj" fmla="val 18154"/>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sp>
        <p:nvSpPr>
          <p:cNvPr id="29" name="Rectangle: Rounded Corners 35">
            <a:extLst>
              <a:ext uri="{FF2B5EF4-FFF2-40B4-BE49-F238E27FC236}">
                <a16:creationId xmlns:a16="http://schemas.microsoft.com/office/drawing/2014/main" id="{9C2B4189-4B54-4B5F-2DE4-735F606C7C06}"/>
              </a:ext>
            </a:extLst>
          </p:cNvPr>
          <p:cNvSpPr/>
          <p:nvPr/>
        </p:nvSpPr>
        <p:spPr>
          <a:xfrm>
            <a:off x="2134637" y="2197089"/>
            <a:ext cx="4889619" cy="840385"/>
          </a:xfrm>
          <a:prstGeom prst="roundRect">
            <a:avLst>
              <a:gd name="adj" fmla="val 1815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sp>
        <p:nvSpPr>
          <p:cNvPr id="30" name="Rectangle: Rounded Corners 36">
            <a:extLst>
              <a:ext uri="{FF2B5EF4-FFF2-40B4-BE49-F238E27FC236}">
                <a16:creationId xmlns:a16="http://schemas.microsoft.com/office/drawing/2014/main" id="{EFEA610E-DFB4-0F9C-7982-CD026E333EA3}"/>
              </a:ext>
            </a:extLst>
          </p:cNvPr>
          <p:cNvSpPr/>
          <p:nvPr/>
        </p:nvSpPr>
        <p:spPr>
          <a:xfrm>
            <a:off x="2551163" y="3268629"/>
            <a:ext cx="4889619" cy="840385"/>
          </a:xfrm>
          <a:prstGeom prst="roundRect">
            <a:avLst>
              <a:gd name="adj" fmla="val 1815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sp>
        <p:nvSpPr>
          <p:cNvPr id="31" name="Rectangle: Rounded Corners 37">
            <a:extLst>
              <a:ext uri="{FF2B5EF4-FFF2-40B4-BE49-F238E27FC236}">
                <a16:creationId xmlns:a16="http://schemas.microsoft.com/office/drawing/2014/main" id="{7D422BB7-8890-30A7-EED6-4521A16ABB0E}"/>
              </a:ext>
            </a:extLst>
          </p:cNvPr>
          <p:cNvSpPr/>
          <p:nvPr/>
        </p:nvSpPr>
        <p:spPr>
          <a:xfrm>
            <a:off x="2967689" y="4340171"/>
            <a:ext cx="4889619" cy="840385"/>
          </a:xfrm>
          <a:prstGeom prst="roundRect">
            <a:avLst>
              <a:gd name="adj" fmla="val 1815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pic>
        <p:nvPicPr>
          <p:cNvPr id="32" name="Picture Placeholder 22">
            <a:extLst>
              <a:ext uri="{FF2B5EF4-FFF2-40B4-BE49-F238E27FC236}">
                <a16:creationId xmlns:a16="http://schemas.microsoft.com/office/drawing/2014/main" id="{2395E94D-7E15-F50E-874E-A47D367E6DF0}"/>
              </a:ext>
            </a:extLst>
          </p:cNvPr>
          <p:cNvPicPr>
            <a:picLocks noChangeAspect="1"/>
          </p:cNvPicPr>
          <p:nvPr/>
        </p:nvPicPr>
        <p:blipFill>
          <a:blip r:embed="rId6">
            <a:extLst>
              <a:ext uri="{28A0092B-C50C-407E-A947-70E740481C1C}">
                <a14:useLocalDpi xmlns:a14="http://schemas.microsoft.com/office/drawing/2010/main" val="0"/>
              </a:ext>
            </a:extLst>
          </a:blip>
          <a:srcRect l="26410" r="26410"/>
          <a:stretch/>
        </p:blipFill>
        <p:spPr>
          <a:xfrm>
            <a:off x="-1" y="-1"/>
            <a:ext cx="5662364" cy="6858000"/>
          </a:xfrm>
          <a:custGeom>
            <a:avLst/>
            <a:gdLst>
              <a:gd name="connsiteX0" fmla="*/ 0 w 5662364"/>
              <a:gd name="connsiteY0" fmla="*/ 0 h 6858000"/>
              <a:gd name="connsiteX1" fmla="*/ 2591729 w 5662364"/>
              <a:gd name="connsiteY1" fmla="*/ 0 h 6858000"/>
              <a:gd name="connsiteX2" fmla="*/ 2813304 w 5662364"/>
              <a:gd name="connsiteY2" fmla="*/ 157566 h 6858000"/>
              <a:gd name="connsiteX3" fmla="*/ 5662364 w 5662364"/>
              <a:gd name="connsiteY3" fmla="*/ 5841268 h 6858000"/>
              <a:gd name="connsiteX4" fmla="*/ 5625745 w 5662364"/>
              <a:gd name="connsiteY4" fmla="*/ 6566465 h 6858000"/>
              <a:gd name="connsiteX5" fmla="*/ 5588699 w 5662364"/>
              <a:gd name="connsiteY5" fmla="*/ 6858000 h 6858000"/>
              <a:gd name="connsiteX6" fmla="*/ 0 w 566236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2364" h="6858000">
                <a:moveTo>
                  <a:pt x="0" y="0"/>
                </a:moveTo>
                <a:lnTo>
                  <a:pt x="2591729" y="0"/>
                </a:lnTo>
                <a:lnTo>
                  <a:pt x="2813304" y="157566"/>
                </a:lnTo>
                <a:cubicBezTo>
                  <a:pt x="4542859" y="1451022"/>
                  <a:pt x="5662364" y="3515408"/>
                  <a:pt x="5662364" y="5841268"/>
                </a:cubicBezTo>
                <a:cubicBezTo>
                  <a:pt x="5662364" y="6086096"/>
                  <a:pt x="5649960" y="6328026"/>
                  <a:pt x="5625745" y="6566465"/>
                </a:cubicBezTo>
                <a:lnTo>
                  <a:pt x="5588699" y="6858000"/>
                </a:lnTo>
                <a:lnTo>
                  <a:pt x="0" y="6858000"/>
                </a:lnTo>
                <a:close/>
              </a:path>
            </a:pathLst>
          </a:custGeom>
          <a:effectLst>
            <a:outerShdw blurRad="368300" dist="254000" dir="20580000" algn="tl" rotWithShape="0">
              <a:prstClr val="black">
                <a:alpha val="20000"/>
              </a:prstClr>
            </a:outerShdw>
          </a:effectLst>
        </p:spPr>
      </p:pic>
      <p:sp>
        <p:nvSpPr>
          <p:cNvPr id="33" name="Freeform: Shape 30">
            <a:extLst>
              <a:ext uri="{FF2B5EF4-FFF2-40B4-BE49-F238E27FC236}">
                <a16:creationId xmlns:a16="http://schemas.microsoft.com/office/drawing/2014/main" id="{F66DBD46-5FC0-93D6-B65A-78A344F7F133}"/>
              </a:ext>
            </a:extLst>
          </p:cNvPr>
          <p:cNvSpPr/>
          <p:nvPr/>
        </p:nvSpPr>
        <p:spPr>
          <a:xfrm>
            <a:off x="1718111" y="-1"/>
            <a:ext cx="3989979" cy="6814397"/>
          </a:xfrm>
          <a:custGeom>
            <a:avLst/>
            <a:gdLst>
              <a:gd name="connsiteX0" fmla="*/ 0 w 3989979"/>
              <a:gd name="connsiteY0" fmla="*/ 0 h 6814397"/>
              <a:gd name="connsiteX1" fmla="*/ 1282220 w 3989979"/>
              <a:gd name="connsiteY1" fmla="*/ 0 h 6814397"/>
              <a:gd name="connsiteX2" fmla="*/ 1402006 w 3989979"/>
              <a:gd name="connsiteY2" fmla="*/ 94133 h 6814397"/>
              <a:gd name="connsiteX3" fmla="*/ 3989979 w 3989979"/>
              <a:gd name="connsiteY3" fmla="*/ 5581812 h 6814397"/>
              <a:gd name="connsiteX4" fmla="*/ 3908037 w 3989979"/>
              <a:gd name="connsiteY4" fmla="*/ 6664843 h 6814397"/>
              <a:gd name="connsiteX5" fmla="*/ 3881330 w 3989979"/>
              <a:gd name="connsiteY5" fmla="*/ 6814397 h 6814397"/>
              <a:gd name="connsiteX6" fmla="*/ 3889285 w 3989979"/>
              <a:gd name="connsiteY6" fmla="*/ 6709775 h 6814397"/>
              <a:gd name="connsiteX7" fmla="*/ 3898539 w 3989979"/>
              <a:gd name="connsiteY7" fmla="*/ 6343812 h 6814397"/>
              <a:gd name="connsiteX8" fmla="*/ 176735 w 3989979"/>
              <a:gd name="connsiteY8" fmla="*/ 90518 h 6814397"/>
              <a:gd name="connsiteX9" fmla="*/ 0 w 3989979"/>
              <a:gd name="connsiteY9" fmla="*/ 0 h 681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89979" h="6814397">
                <a:moveTo>
                  <a:pt x="0" y="0"/>
                </a:moveTo>
                <a:lnTo>
                  <a:pt x="1282220" y="0"/>
                </a:lnTo>
                <a:lnTo>
                  <a:pt x="1402006" y="94133"/>
                </a:lnTo>
                <a:cubicBezTo>
                  <a:pt x="2982546" y="1398511"/>
                  <a:pt x="3989979" y="3372512"/>
                  <a:pt x="3989979" y="5581812"/>
                </a:cubicBezTo>
                <a:cubicBezTo>
                  <a:pt x="3989979" y="5950029"/>
                  <a:pt x="3961995" y="6311709"/>
                  <a:pt x="3908037" y="6664843"/>
                </a:cubicBezTo>
                <a:lnTo>
                  <a:pt x="3881330" y="6814397"/>
                </a:lnTo>
                <a:lnTo>
                  <a:pt x="3889285" y="6709775"/>
                </a:lnTo>
                <a:cubicBezTo>
                  <a:pt x="3895430" y="6588564"/>
                  <a:pt x="3898539" y="6466551"/>
                  <a:pt x="3898539" y="6343812"/>
                </a:cubicBezTo>
                <a:cubicBezTo>
                  <a:pt x="3898539" y="3643557"/>
                  <a:pt x="2393609" y="1294797"/>
                  <a:pt x="176735" y="90518"/>
                </a:cubicBez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867" b="0" i="0" u="none" strike="noStrike" kern="0" cap="none" spc="0" normalizeH="0" baseline="0" noProof="0">
              <a:ln>
                <a:noFill/>
              </a:ln>
              <a:solidFill>
                <a:srgbClr val="FFFFFF"/>
              </a:solidFill>
              <a:effectLst/>
              <a:uLnTx/>
              <a:uFillTx/>
              <a:latin typeface="Segoe UI"/>
              <a:ea typeface="+mn-ea"/>
              <a:cs typeface="+mn-cs"/>
              <a:sym typeface="Arial"/>
            </a:endParaRPr>
          </a:p>
        </p:txBody>
      </p:sp>
      <p:sp>
        <p:nvSpPr>
          <p:cNvPr id="34" name="TextBox 33">
            <a:extLst>
              <a:ext uri="{FF2B5EF4-FFF2-40B4-BE49-F238E27FC236}">
                <a16:creationId xmlns:a16="http://schemas.microsoft.com/office/drawing/2014/main" id="{9110CEC9-F66C-C549-DCB1-548A40253FFB}"/>
              </a:ext>
            </a:extLst>
          </p:cNvPr>
          <p:cNvSpPr txBox="1"/>
          <p:nvPr/>
        </p:nvSpPr>
        <p:spPr>
          <a:xfrm>
            <a:off x="5619826" y="1202254"/>
            <a:ext cx="710451" cy="646331"/>
          </a:xfrm>
          <a:prstGeom prst="rect">
            <a:avLst/>
          </a:prstGeom>
          <a:noFill/>
          <a:effectLst>
            <a:outerShdw dist="50800" dir="2700000" algn="tl" rotWithShape="0">
              <a:prstClr val="black">
                <a:alpha val="17000"/>
              </a:prstClr>
            </a:outerShdw>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1" i="0" u="none" strike="noStrike" kern="0" cap="none" spc="0" normalizeH="0" baseline="0" noProof="0">
                <a:ln>
                  <a:noFill/>
                </a:ln>
                <a:solidFill>
                  <a:srgbClr val="FFFFFF"/>
                </a:solidFill>
                <a:effectLst/>
                <a:uLnTx/>
                <a:uFillTx/>
                <a:latin typeface="Segoe UI"/>
                <a:ea typeface="Open Sans" panose="020B0606030504020204" pitchFamily="34" charset="0"/>
                <a:cs typeface="Open Sans" panose="020B0606030504020204" pitchFamily="34" charset="0"/>
                <a:sym typeface="Arial"/>
              </a:rPr>
              <a:t>01</a:t>
            </a:r>
          </a:p>
        </p:txBody>
      </p:sp>
      <p:sp>
        <p:nvSpPr>
          <p:cNvPr id="35" name="TextBox 34">
            <a:extLst>
              <a:ext uri="{FF2B5EF4-FFF2-40B4-BE49-F238E27FC236}">
                <a16:creationId xmlns:a16="http://schemas.microsoft.com/office/drawing/2014/main" id="{A6544299-A52D-F832-ADCD-40A77CDE4F0B}"/>
              </a:ext>
            </a:extLst>
          </p:cNvPr>
          <p:cNvSpPr txBox="1"/>
          <p:nvPr/>
        </p:nvSpPr>
        <p:spPr>
          <a:xfrm>
            <a:off x="6032781" y="2294116"/>
            <a:ext cx="710451" cy="646331"/>
          </a:xfrm>
          <a:prstGeom prst="rect">
            <a:avLst/>
          </a:prstGeom>
          <a:noFill/>
          <a:effectLst>
            <a:outerShdw dist="50800" dir="2700000" algn="tl" rotWithShape="0">
              <a:prstClr val="black">
                <a:alpha val="17000"/>
              </a:prstClr>
            </a:outerShdw>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1" i="0" u="none" strike="noStrike" kern="0" cap="none" spc="0" normalizeH="0" baseline="0" noProof="0">
                <a:ln>
                  <a:noFill/>
                </a:ln>
                <a:solidFill>
                  <a:srgbClr val="FFFFFF"/>
                </a:solidFill>
                <a:effectLst/>
                <a:uLnTx/>
                <a:uFillTx/>
                <a:latin typeface="Segoe UI"/>
                <a:ea typeface="Open Sans" panose="020B0606030504020204" pitchFamily="34" charset="0"/>
                <a:cs typeface="Open Sans" panose="020B0606030504020204" pitchFamily="34" charset="0"/>
                <a:sym typeface="Arial"/>
              </a:rPr>
              <a:t>02</a:t>
            </a:r>
          </a:p>
        </p:txBody>
      </p:sp>
      <p:sp>
        <p:nvSpPr>
          <p:cNvPr id="36" name="TextBox 35">
            <a:extLst>
              <a:ext uri="{FF2B5EF4-FFF2-40B4-BE49-F238E27FC236}">
                <a16:creationId xmlns:a16="http://schemas.microsoft.com/office/drawing/2014/main" id="{2218634C-DEBB-66CB-BBD5-DD4EEF0318A2}"/>
              </a:ext>
            </a:extLst>
          </p:cNvPr>
          <p:cNvSpPr txBox="1"/>
          <p:nvPr/>
        </p:nvSpPr>
        <p:spPr>
          <a:xfrm>
            <a:off x="6475232" y="3365656"/>
            <a:ext cx="710451" cy="646331"/>
          </a:xfrm>
          <a:prstGeom prst="rect">
            <a:avLst/>
          </a:prstGeom>
          <a:noFill/>
          <a:effectLst>
            <a:outerShdw dist="50800" dir="2700000" algn="tl" rotWithShape="0">
              <a:prstClr val="black">
                <a:alpha val="17000"/>
              </a:prstClr>
            </a:outerShdw>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1" i="0" u="none" strike="noStrike" kern="0" cap="none" spc="0" normalizeH="0" baseline="0" noProof="0">
                <a:ln>
                  <a:noFill/>
                </a:ln>
                <a:solidFill>
                  <a:srgbClr val="FFFFFF"/>
                </a:solidFill>
                <a:effectLst/>
                <a:uLnTx/>
                <a:uFillTx/>
                <a:latin typeface="Segoe UI"/>
                <a:ea typeface="Open Sans" panose="020B0606030504020204" pitchFamily="34" charset="0"/>
                <a:cs typeface="Open Sans" panose="020B0606030504020204" pitchFamily="34" charset="0"/>
                <a:sym typeface="Arial"/>
              </a:rPr>
              <a:t>03</a:t>
            </a:r>
          </a:p>
        </p:txBody>
      </p:sp>
      <p:sp>
        <p:nvSpPr>
          <p:cNvPr id="37" name="TextBox 36">
            <a:extLst>
              <a:ext uri="{FF2B5EF4-FFF2-40B4-BE49-F238E27FC236}">
                <a16:creationId xmlns:a16="http://schemas.microsoft.com/office/drawing/2014/main" id="{C8F5BFCF-AF32-16C4-DE06-0A919646A715}"/>
              </a:ext>
            </a:extLst>
          </p:cNvPr>
          <p:cNvSpPr txBox="1"/>
          <p:nvPr/>
        </p:nvSpPr>
        <p:spPr>
          <a:xfrm>
            <a:off x="6868523" y="4437198"/>
            <a:ext cx="710451" cy="646331"/>
          </a:xfrm>
          <a:prstGeom prst="rect">
            <a:avLst/>
          </a:prstGeom>
          <a:noFill/>
          <a:effectLst>
            <a:outerShdw dist="50800" dir="2700000" algn="tl" rotWithShape="0">
              <a:prstClr val="black">
                <a:alpha val="17000"/>
              </a:prstClr>
            </a:outerShdw>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1" i="0" u="none" strike="noStrike" kern="0" cap="none" spc="0" normalizeH="0" baseline="0" noProof="0">
                <a:ln>
                  <a:noFill/>
                </a:ln>
                <a:solidFill>
                  <a:srgbClr val="FFFFFF"/>
                </a:solidFill>
                <a:effectLst/>
                <a:uLnTx/>
                <a:uFillTx/>
                <a:latin typeface="Segoe UI"/>
                <a:ea typeface="Open Sans" panose="020B0606030504020204" pitchFamily="34" charset="0"/>
                <a:cs typeface="Open Sans" panose="020B0606030504020204" pitchFamily="34" charset="0"/>
                <a:sym typeface="Arial"/>
              </a:rPr>
              <a:t>04</a:t>
            </a:r>
          </a:p>
        </p:txBody>
      </p:sp>
      <p:sp>
        <p:nvSpPr>
          <p:cNvPr id="38" name="Rectangle 37">
            <a:extLst>
              <a:ext uri="{FF2B5EF4-FFF2-40B4-BE49-F238E27FC236}">
                <a16:creationId xmlns:a16="http://schemas.microsoft.com/office/drawing/2014/main" id="{55C054E7-119A-8BFF-4169-67B76F192404}"/>
              </a:ext>
            </a:extLst>
          </p:cNvPr>
          <p:cNvSpPr/>
          <p:nvPr/>
        </p:nvSpPr>
        <p:spPr>
          <a:xfrm>
            <a:off x="6743232" y="1386921"/>
            <a:ext cx="4506799" cy="338554"/>
          </a:xfrm>
          <a:prstGeom prst="rect">
            <a:avLst/>
          </a:prstGeom>
        </p:spPr>
        <p:txBody>
          <a:bodyPr wrap="square" lIns="0" rIns="0" anchor="ct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rPr>
              <a:t>Objective and Methodology</a:t>
            </a:r>
            <a:endParaRPr kumimoji="0" lang="en-IN"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endParaRPr>
          </a:p>
        </p:txBody>
      </p:sp>
      <p:sp>
        <p:nvSpPr>
          <p:cNvPr id="41" name="Title 1">
            <a:extLst>
              <a:ext uri="{FF2B5EF4-FFF2-40B4-BE49-F238E27FC236}">
                <a16:creationId xmlns:a16="http://schemas.microsoft.com/office/drawing/2014/main" id="{C9A7FE87-87D6-E7DE-A856-AC46F5C1BFB9}"/>
              </a:ext>
            </a:extLst>
          </p:cNvPr>
          <p:cNvSpPr txBox="1">
            <a:spLocks/>
          </p:cNvSpPr>
          <p:nvPr/>
        </p:nvSpPr>
        <p:spPr>
          <a:xfrm>
            <a:off x="4157023" y="301650"/>
            <a:ext cx="2173254" cy="4431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n-US" b="1"/>
              <a:t>Contents</a:t>
            </a:r>
          </a:p>
        </p:txBody>
      </p:sp>
      <p:sp>
        <p:nvSpPr>
          <p:cNvPr id="42" name="TextBox 41">
            <a:extLst>
              <a:ext uri="{FF2B5EF4-FFF2-40B4-BE49-F238E27FC236}">
                <a16:creationId xmlns:a16="http://schemas.microsoft.com/office/drawing/2014/main" id="{37DB5B62-4AF6-C351-D97D-6EAB1EFA334C}"/>
              </a:ext>
            </a:extLst>
          </p:cNvPr>
          <p:cNvSpPr txBox="1"/>
          <p:nvPr/>
        </p:nvSpPr>
        <p:spPr>
          <a:xfrm>
            <a:off x="7442598" y="5582214"/>
            <a:ext cx="716863" cy="646331"/>
          </a:xfrm>
          <a:prstGeom prst="rect">
            <a:avLst/>
          </a:prstGeom>
          <a:noFill/>
          <a:effectLst>
            <a:outerShdw dist="50800" dir="2700000" algn="tl" rotWithShape="0">
              <a:prstClr val="black">
                <a:alpha val="17000"/>
              </a:prstClr>
            </a:outerShdw>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1" i="0" u="none" strike="noStrike" kern="0" cap="none" spc="0" normalizeH="0" baseline="0" noProof="0">
                <a:ln>
                  <a:noFill/>
                </a:ln>
                <a:solidFill>
                  <a:srgbClr val="FFFFFF"/>
                </a:solidFill>
                <a:effectLst/>
                <a:uLnTx/>
                <a:uFillTx/>
                <a:latin typeface="Segoe UI"/>
                <a:ea typeface="Open Sans" panose="020B0606030504020204" pitchFamily="34" charset="0"/>
                <a:cs typeface="Open Sans" panose="020B0606030504020204" pitchFamily="34" charset="0"/>
                <a:sym typeface="Arial"/>
              </a:rPr>
              <a:t>05</a:t>
            </a:r>
          </a:p>
        </p:txBody>
      </p:sp>
      <p:sp>
        <p:nvSpPr>
          <p:cNvPr id="44" name="Rectangle 43">
            <a:extLst>
              <a:ext uri="{FF2B5EF4-FFF2-40B4-BE49-F238E27FC236}">
                <a16:creationId xmlns:a16="http://schemas.microsoft.com/office/drawing/2014/main" id="{2BEF5D28-ABE8-2066-4D6C-80AE5AD2CBA7}"/>
              </a:ext>
            </a:extLst>
          </p:cNvPr>
          <p:cNvSpPr/>
          <p:nvPr/>
        </p:nvSpPr>
        <p:spPr>
          <a:xfrm>
            <a:off x="7184943" y="2448004"/>
            <a:ext cx="4506799" cy="338554"/>
          </a:xfrm>
          <a:prstGeom prst="rect">
            <a:avLst/>
          </a:prstGeom>
        </p:spPr>
        <p:txBody>
          <a:bodyPr wrap="square" lIns="0" rIns="0" anchor="ct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rPr>
              <a:t>Key Takeaways </a:t>
            </a:r>
            <a:endParaRPr kumimoji="0" lang="en-IN"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endParaRPr>
          </a:p>
        </p:txBody>
      </p:sp>
      <p:sp>
        <p:nvSpPr>
          <p:cNvPr id="45" name="Rectangle 44">
            <a:extLst>
              <a:ext uri="{FF2B5EF4-FFF2-40B4-BE49-F238E27FC236}">
                <a16:creationId xmlns:a16="http://schemas.microsoft.com/office/drawing/2014/main" id="{412D7005-54C0-AB26-BC30-0D32037162C3}"/>
              </a:ext>
            </a:extLst>
          </p:cNvPr>
          <p:cNvSpPr/>
          <p:nvPr/>
        </p:nvSpPr>
        <p:spPr>
          <a:xfrm>
            <a:off x="7578974" y="3365656"/>
            <a:ext cx="4506799" cy="584775"/>
          </a:xfrm>
          <a:prstGeom prst="rect">
            <a:avLst/>
          </a:prstGeom>
        </p:spPr>
        <p:txBody>
          <a:bodyPr wrap="square" lIns="0" rIns="0" anchor="ct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rPr>
              <a:t>Background – China’s GDP, Industrial Outlook, Energy Demand</a:t>
            </a:r>
            <a:endParaRPr kumimoji="0" lang="en-IN"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endParaRPr>
          </a:p>
        </p:txBody>
      </p:sp>
      <p:sp>
        <p:nvSpPr>
          <p:cNvPr id="46" name="Rectangle 45">
            <a:extLst>
              <a:ext uri="{FF2B5EF4-FFF2-40B4-BE49-F238E27FC236}">
                <a16:creationId xmlns:a16="http://schemas.microsoft.com/office/drawing/2014/main" id="{864C8CD9-8D8A-694E-68B1-47D1EC0E5CB3}"/>
              </a:ext>
            </a:extLst>
          </p:cNvPr>
          <p:cNvSpPr/>
          <p:nvPr/>
        </p:nvSpPr>
        <p:spPr>
          <a:xfrm>
            <a:off x="8022320" y="4443500"/>
            <a:ext cx="3669422" cy="584775"/>
          </a:xfrm>
          <a:prstGeom prst="rect">
            <a:avLst/>
          </a:prstGeom>
        </p:spPr>
        <p:txBody>
          <a:bodyPr wrap="square" lIns="0" rIns="0" anchor="ct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rPr>
              <a:t>China’s Economic Overview and Analysis of Aramco’s role </a:t>
            </a:r>
            <a:endParaRPr kumimoji="0" lang="en-IN"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endParaRPr>
          </a:p>
        </p:txBody>
      </p:sp>
      <p:sp>
        <p:nvSpPr>
          <p:cNvPr id="48" name="Rectangle 47">
            <a:extLst>
              <a:ext uri="{FF2B5EF4-FFF2-40B4-BE49-F238E27FC236}">
                <a16:creationId xmlns:a16="http://schemas.microsoft.com/office/drawing/2014/main" id="{E6DA2002-CF43-210E-4B0A-51ADA1887F79}"/>
              </a:ext>
            </a:extLst>
          </p:cNvPr>
          <p:cNvSpPr/>
          <p:nvPr/>
        </p:nvSpPr>
        <p:spPr>
          <a:xfrm>
            <a:off x="8590356" y="5605245"/>
            <a:ext cx="3282989" cy="584775"/>
          </a:xfrm>
          <a:prstGeom prst="rect">
            <a:avLst/>
          </a:prstGeom>
        </p:spPr>
        <p:txBody>
          <a:bodyPr wrap="square" lIns="0" rIns="0" anchor="ct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rPr>
              <a:t>Challenges and Points of Misalignment</a:t>
            </a:r>
            <a:endParaRPr kumimoji="0" lang="en-IN" sz="1600" b="1" i="0" u="none" strike="noStrike" kern="0" cap="none" spc="0" normalizeH="0" baseline="0" noProof="0">
              <a:ln>
                <a:noFill/>
              </a:ln>
              <a:solidFill>
                <a:schemeClr val="bg1">
                  <a:lumMod val="50000"/>
                </a:schemeClr>
              </a:solidFill>
              <a:effectLst/>
              <a:uLnTx/>
              <a:uFillTx/>
              <a:ea typeface="Open Sans" panose="020B0606030504020204" pitchFamily="34" charset="0"/>
              <a:cs typeface="Segoe UI Semibold" panose="020B0702040204020203" pitchFamily="34" charset="0"/>
              <a:sym typeface="Arial"/>
            </a:endParaRPr>
          </a:p>
        </p:txBody>
      </p:sp>
    </p:spTree>
    <p:extLst>
      <p:ext uri="{BB962C8B-B14F-4D97-AF65-F5344CB8AC3E}">
        <p14:creationId xmlns:p14="http://schemas.microsoft.com/office/powerpoint/2010/main" val="40102966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28CD2-7505-C5E0-78CA-E92D7B0E9946}"/>
            </a:ext>
          </a:extLst>
        </p:cNvPr>
        <p:cNvGrpSpPr/>
        <p:nvPr/>
      </p:nvGrpSpPr>
      <p:grpSpPr>
        <a:xfrm>
          <a:off x="0" y="0"/>
          <a:ext cx="0" cy="0"/>
          <a:chOff x="0" y="0"/>
          <a:chExt cx="0" cy="0"/>
        </a:xfrm>
      </p:grpSpPr>
      <p:pic>
        <p:nvPicPr>
          <p:cNvPr id="29" name="Picture 28">
            <a:hlinkClick r:id="rId4"/>
            <a:extLst>
              <a:ext uri="{FF2B5EF4-FFF2-40B4-BE49-F238E27FC236}">
                <a16:creationId xmlns:a16="http://schemas.microsoft.com/office/drawing/2014/main" id="{F368E3D4-D92D-099A-5BB9-52F86B0DCF13}"/>
              </a:ext>
            </a:extLst>
          </p:cNvPr>
          <p:cNvPicPr>
            <a:picLocks noChangeAspect="1"/>
          </p:cNvPicPr>
          <p:nvPr/>
        </p:nvPicPr>
        <p:blipFill>
          <a:blip r:embed="rId5"/>
          <a:stretch>
            <a:fillRect/>
          </a:stretch>
        </p:blipFill>
        <p:spPr>
          <a:xfrm>
            <a:off x="8328150" y="5543671"/>
            <a:ext cx="2741904" cy="598933"/>
          </a:xfrm>
          <a:prstGeom prst="rect">
            <a:avLst/>
          </a:prstGeom>
          <a:effectLst>
            <a:outerShdw blurRad="50800" dist="38100" dir="2700000" algn="tl" rotWithShape="0">
              <a:prstClr val="black">
                <a:alpha val="40000"/>
              </a:prstClr>
            </a:outerShdw>
          </a:effectLst>
        </p:spPr>
      </p:pic>
      <p:graphicFrame>
        <p:nvGraphicFramePr>
          <p:cNvPr id="6" name="Object 5" hidden="1">
            <a:extLst>
              <a:ext uri="{FF2B5EF4-FFF2-40B4-BE49-F238E27FC236}">
                <a16:creationId xmlns:a16="http://schemas.microsoft.com/office/drawing/2014/main" id="{778A5954-EE43-3C75-C63E-F914AED6B30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95" imgH="396" progId="TCLayout.ActiveDocument.1">
                  <p:embed/>
                </p:oleObj>
              </mc:Choice>
              <mc:Fallback>
                <p:oleObj name="think-cell Slide" r:id="rId6" imgW="395" imgH="396" progId="TCLayout.ActiveDocument.1">
                  <p:embed/>
                  <p:pic>
                    <p:nvPicPr>
                      <p:cNvPr id="6" name="Object 5" hidden="1">
                        <a:extLst>
                          <a:ext uri="{FF2B5EF4-FFF2-40B4-BE49-F238E27FC236}">
                            <a16:creationId xmlns:a16="http://schemas.microsoft.com/office/drawing/2014/main" id="{778A5954-EE43-3C75-C63E-F914AED6B30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Title 11">
            <a:extLst>
              <a:ext uri="{FF2B5EF4-FFF2-40B4-BE49-F238E27FC236}">
                <a16:creationId xmlns:a16="http://schemas.microsoft.com/office/drawing/2014/main" id="{D2980832-E6D1-0749-CA6B-E111FE09F2F7}"/>
              </a:ext>
            </a:extLst>
          </p:cNvPr>
          <p:cNvSpPr>
            <a:spLocks noGrp="1"/>
          </p:cNvSpPr>
          <p:nvPr/>
        </p:nvSpPr>
        <p:spPr>
          <a:xfrm>
            <a:off x="283180" y="184953"/>
            <a:ext cx="11134787"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solidFill>
                  <a:schemeClr val="accent5"/>
                </a:solidFill>
              </a:rPr>
              <a:t>Aramco was in discussion for </a:t>
            </a:r>
            <a:r>
              <a:rPr lang="en-US" sz="1800"/>
              <a:t>expanding its footprint in China with major investments and partnerships, focusing on oil demand, supply challenges, and increasing influence in sports like Formula 1</a:t>
            </a:r>
            <a:r>
              <a:rPr lang="en-US" sz="1800">
                <a:solidFill>
                  <a:schemeClr val="accent5"/>
                </a:solidFill>
              </a:rPr>
              <a:t> </a:t>
            </a:r>
          </a:p>
        </p:txBody>
      </p:sp>
      <p:sp>
        <p:nvSpPr>
          <p:cNvPr id="11" name="TextBox 10">
            <a:extLst>
              <a:ext uri="{FF2B5EF4-FFF2-40B4-BE49-F238E27FC236}">
                <a16:creationId xmlns:a16="http://schemas.microsoft.com/office/drawing/2014/main" id="{E24D96AF-F064-F296-67BC-7C01842E61B8}"/>
              </a:ext>
            </a:extLst>
          </p:cNvPr>
          <p:cNvSpPr txBox="1"/>
          <p:nvPr/>
        </p:nvSpPr>
        <p:spPr>
          <a:xfrm>
            <a:off x="1055248" y="1523001"/>
            <a:ext cx="3238362" cy="364455"/>
          </a:xfrm>
          <a:prstGeom prst="rect">
            <a:avLst/>
          </a:prstGeom>
          <a:solidFill>
            <a:schemeClr val="bg1"/>
          </a:solidFill>
        </p:spPr>
        <p:txBody>
          <a:bodyPr wrap="square" lIns="96000" tIns="48000" rIns="48000" bIns="48000" rtlCol="0" anchor="ctr">
            <a:noAutofit/>
          </a:bodyPr>
          <a:lstStyle/>
          <a:p>
            <a:pPr defTabSz="1219170">
              <a:defRPr/>
            </a:pPr>
            <a:r>
              <a:rPr lang="en-US" sz="1600" b="1">
                <a:solidFill>
                  <a:schemeClr val="accent3">
                    <a:lumMod val="60000"/>
                    <a:lumOff val="40000"/>
                  </a:schemeClr>
                </a:solidFill>
              </a:rPr>
              <a:t>Partnership with China </a:t>
            </a:r>
          </a:p>
          <a:p>
            <a:pPr defTabSz="1219170">
              <a:defRPr/>
            </a:pPr>
            <a:r>
              <a:rPr lang="en-US" sz="1000" b="1">
                <a:solidFill>
                  <a:schemeClr val="accent3">
                    <a:lumMod val="60000"/>
                    <a:lumOff val="40000"/>
                  </a:schemeClr>
                </a:solidFill>
              </a:rPr>
              <a:t>(16,401 Mentions) </a:t>
            </a:r>
          </a:p>
        </p:txBody>
      </p:sp>
      <p:sp>
        <p:nvSpPr>
          <p:cNvPr id="13" name="Rectangle 12">
            <a:extLst>
              <a:ext uri="{FF2B5EF4-FFF2-40B4-BE49-F238E27FC236}">
                <a16:creationId xmlns:a16="http://schemas.microsoft.com/office/drawing/2014/main" id="{EC63812B-6150-B15D-CB59-391EAFAE4D4B}"/>
              </a:ext>
            </a:extLst>
          </p:cNvPr>
          <p:cNvSpPr/>
          <p:nvPr/>
        </p:nvSpPr>
        <p:spPr>
          <a:xfrm>
            <a:off x="658502" y="2091730"/>
            <a:ext cx="3549034" cy="207195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extBox 13">
            <a:extLst>
              <a:ext uri="{FF2B5EF4-FFF2-40B4-BE49-F238E27FC236}">
                <a16:creationId xmlns:a16="http://schemas.microsoft.com/office/drawing/2014/main" id="{364354B8-0EE6-BE09-6C1E-0CE9EFA10675}"/>
              </a:ext>
            </a:extLst>
          </p:cNvPr>
          <p:cNvSpPr txBox="1"/>
          <p:nvPr/>
        </p:nvSpPr>
        <p:spPr>
          <a:xfrm flipH="1">
            <a:off x="658496" y="2185516"/>
            <a:ext cx="3405503" cy="2000771"/>
          </a:xfrm>
          <a:prstGeom prst="rect">
            <a:avLst/>
          </a:prstGeom>
          <a:noFill/>
        </p:spPr>
        <p:txBody>
          <a:bodyPr wrap="square" lIns="96000" tIns="48000" rIns="96000" bIns="48000" rtlCol="0">
            <a:noAutofit/>
          </a:bodyPr>
          <a:lstStyle/>
          <a:p>
            <a:pPr marL="171450" indent="-171450" defTabSz="1219170">
              <a:spcBef>
                <a:spcPts val="800"/>
              </a:spcBef>
              <a:buFont typeface="Arial" panose="020B0604020202020204" pitchFamily="34" charset="0"/>
              <a:buChar char="•"/>
              <a:defRPr/>
            </a:pPr>
            <a:r>
              <a:rPr lang="en-US" sz="1050"/>
              <a:t>Saudi Aramco has signed multi-billion dollar agreements to build a refining and petrochemical complex in China and also acquiring a 10% stake of Rongsheng Petrochemical in $3.6 billion deal, strengthening its presence to meet growing demand. </a:t>
            </a:r>
          </a:p>
          <a:p>
            <a:pPr marL="171450" indent="-171450" defTabSz="1219170">
              <a:spcBef>
                <a:spcPts val="800"/>
              </a:spcBef>
              <a:buFont typeface="Arial" panose="020B0604020202020204" pitchFamily="34" charset="0"/>
              <a:buChar char="•"/>
              <a:defRPr/>
            </a:pPr>
            <a:r>
              <a:rPr lang="en-US" sz="1050"/>
              <a:t>CEO Amin Nasser highlighted Aramco's broad partnership with China at the ‘Invest In China’ Summit and China Development Forum 2024.</a:t>
            </a:r>
            <a:endParaRPr lang="en-US" sz="1050">
              <a:solidFill>
                <a:srgbClr val="000000"/>
              </a:solidFill>
            </a:endParaRPr>
          </a:p>
        </p:txBody>
      </p:sp>
      <p:grpSp>
        <p:nvGrpSpPr>
          <p:cNvPr id="20" name="Group 19">
            <a:extLst>
              <a:ext uri="{FF2B5EF4-FFF2-40B4-BE49-F238E27FC236}">
                <a16:creationId xmlns:a16="http://schemas.microsoft.com/office/drawing/2014/main" id="{AC93CEFA-5BAA-16BA-8C58-706CF402B0A1}"/>
              </a:ext>
            </a:extLst>
          </p:cNvPr>
          <p:cNvGrpSpPr/>
          <p:nvPr/>
        </p:nvGrpSpPr>
        <p:grpSpPr>
          <a:xfrm>
            <a:off x="266439" y="1443591"/>
            <a:ext cx="990853" cy="929637"/>
            <a:chOff x="437894" y="1813774"/>
            <a:chExt cx="990853" cy="929637"/>
          </a:xfrm>
        </p:grpSpPr>
        <p:graphicFrame>
          <p:nvGraphicFramePr>
            <p:cNvPr id="16" name="Google Shape;442;p6">
              <a:extLst>
                <a:ext uri="{FF2B5EF4-FFF2-40B4-BE49-F238E27FC236}">
                  <a16:creationId xmlns:a16="http://schemas.microsoft.com/office/drawing/2014/main" id="{72EC0515-8B8F-952D-1923-62F0A7CCD35D}"/>
                </a:ext>
              </a:extLst>
            </p:cNvPr>
            <p:cNvGraphicFramePr/>
            <p:nvPr>
              <p:extLst>
                <p:ext uri="{D42A27DB-BD31-4B8C-83A1-F6EECF244321}">
                  <p14:modId xmlns:p14="http://schemas.microsoft.com/office/powerpoint/2010/main" val="388101768"/>
                </p:ext>
              </p:extLst>
            </p:nvPr>
          </p:nvGraphicFramePr>
          <p:xfrm>
            <a:off x="437894" y="1813774"/>
            <a:ext cx="990853" cy="929637"/>
          </p:xfrm>
          <a:graphic>
            <a:graphicData uri="http://schemas.openxmlformats.org/drawingml/2006/chart">
              <c:chart xmlns:c="http://schemas.openxmlformats.org/drawingml/2006/chart" xmlns:r="http://schemas.openxmlformats.org/officeDocument/2006/relationships" r:id="rId8"/>
            </a:graphicData>
          </a:graphic>
        </p:graphicFrame>
        <p:sp>
          <p:nvSpPr>
            <p:cNvPr id="17" name="Google Shape;443;p6">
              <a:extLst>
                <a:ext uri="{FF2B5EF4-FFF2-40B4-BE49-F238E27FC236}">
                  <a16:creationId xmlns:a16="http://schemas.microsoft.com/office/drawing/2014/main" id="{4BA315D9-845B-B7A0-A6F9-4F888C5C5E74}"/>
                </a:ext>
              </a:extLst>
            </p:cNvPr>
            <p:cNvSpPr/>
            <p:nvPr/>
          </p:nvSpPr>
          <p:spPr>
            <a:xfrm rot="5400000">
              <a:off x="639224" y="1987824"/>
              <a:ext cx="495680" cy="578742"/>
            </a:xfrm>
            <a:custGeom>
              <a:avLst/>
              <a:gdLst/>
              <a:ahLst/>
              <a:cxnLst/>
              <a:rect l="l" t="t" r="r" b="b"/>
              <a:pathLst>
                <a:path w="522038" h="619963" extrusionOk="0">
                  <a:moveTo>
                    <a:pt x="522039" y="261087"/>
                  </a:moveTo>
                  <a:cubicBezTo>
                    <a:pt x="522039" y="116834"/>
                    <a:pt x="405205" y="0"/>
                    <a:pt x="261087" y="0"/>
                  </a:cubicBezTo>
                  <a:cubicBezTo>
                    <a:pt x="116969" y="0"/>
                    <a:pt x="0" y="116834"/>
                    <a:pt x="0" y="261087"/>
                  </a:cubicBezTo>
                  <a:cubicBezTo>
                    <a:pt x="0" y="384134"/>
                    <a:pt x="85093" y="487191"/>
                    <a:pt x="199631" y="514745"/>
                  </a:cubicBezTo>
                  <a:lnTo>
                    <a:pt x="260952" y="619963"/>
                  </a:lnTo>
                  <a:lnTo>
                    <a:pt x="322273" y="514745"/>
                  </a:lnTo>
                  <a:cubicBezTo>
                    <a:pt x="436811" y="487191"/>
                    <a:pt x="521904" y="383999"/>
                    <a:pt x="521904" y="261087"/>
                  </a:cubicBezTo>
                  <a:close/>
                </a:path>
              </a:pathLst>
            </a:custGeom>
            <a:solidFill>
              <a:srgbClr val="3F3F3F"/>
            </a:solidFill>
            <a:ln w="9525" cap="flat" cmpd="sng">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endParaRPr lang="en-US" sz="1200">
                <a:cs typeface="Arial" panose="020B0604020202020204" pitchFamily="34" charset="0"/>
              </a:endParaRPr>
            </a:p>
          </p:txBody>
        </p:sp>
        <p:sp>
          <p:nvSpPr>
            <p:cNvPr id="18" name="Google Shape;444;p6">
              <a:extLst>
                <a:ext uri="{FF2B5EF4-FFF2-40B4-BE49-F238E27FC236}">
                  <a16:creationId xmlns:a16="http://schemas.microsoft.com/office/drawing/2014/main" id="{AD106586-AE8C-7B22-09B6-0720A7650206}"/>
                </a:ext>
              </a:extLst>
            </p:cNvPr>
            <p:cNvSpPr txBox="1"/>
            <p:nvPr/>
          </p:nvSpPr>
          <p:spPr>
            <a:xfrm>
              <a:off x="710525" y="2051272"/>
              <a:ext cx="465910" cy="438642"/>
            </a:xfrm>
            <a:prstGeom prst="rect">
              <a:avLst/>
            </a:prstGeom>
            <a:noFill/>
            <a:ln>
              <a:noFill/>
            </a:ln>
          </p:spPr>
          <p:txBody>
            <a:bodyPr spcFirstLastPara="1" wrap="square" lIns="0" tIns="0" rIns="0" bIns="0" anchor="ctr" anchorCtr="0">
              <a:noAutofit/>
            </a:bodyPr>
            <a:lstStyle/>
            <a:p>
              <a:pPr algn="ctr">
                <a:buClr>
                  <a:srgbClr val="FFFFFF"/>
                </a:buClr>
                <a:buSzPts val="1400"/>
              </a:pPr>
              <a:r>
                <a:rPr lang="en-US" sz="1200" b="1">
                  <a:solidFill>
                    <a:srgbClr val="FFFFFF"/>
                  </a:solidFill>
                  <a:ea typeface="Montserrat Medium"/>
                  <a:cs typeface="Arial" panose="020B0604020202020204" pitchFamily="34" charset="0"/>
                  <a:sym typeface="Montserrat Medium"/>
                </a:rPr>
                <a:t>35%</a:t>
              </a:r>
              <a:endParaRPr lang="en-US" sz="1200">
                <a:cs typeface="Arial" panose="020B0604020202020204" pitchFamily="34" charset="0"/>
              </a:endParaRPr>
            </a:p>
          </p:txBody>
        </p:sp>
      </p:grpSp>
      <p:sp>
        <p:nvSpPr>
          <p:cNvPr id="1039" name="TextBox 1038">
            <a:extLst>
              <a:ext uri="{FF2B5EF4-FFF2-40B4-BE49-F238E27FC236}">
                <a16:creationId xmlns:a16="http://schemas.microsoft.com/office/drawing/2014/main" id="{F9F5F1C3-1B73-F029-BF44-0EFD76ED47DD}"/>
              </a:ext>
            </a:extLst>
          </p:cNvPr>
          <p:cNvSpPr txBox="1"/>
          <p:nvPr/>
        </p:nvSpPr>
        <p:spPr>
          <a:xfrm>
            <a:off x="4937446" y="1523001"/>
            <a:ext cx="3366020" cy="364455"/>
          </a:xfrm>
          <a:prstGeom prst="rect">
            <a:avLst/>
          </a:prstGeom>
          <a:solidFill>
            <a:schemeClr val="bg1"/>
          </a:solidFill>
        </p:spPr>
        <p:txBody>
          <a:bodyPr wrap="square" lIns="96000" tIns="48000" rIns="48000" bIns="48000" rtlCol="0" anchor="ctr">
            <a:noAutofit/>
          </a:bodyPr>
          <a:lstStyle/>
          <a:p>
            <a:pPr defTabSz="1219170">
              <a:defRPr/>
            </a:pPr>
            <a:r>
              <a:rPr lang="en-US" sz="1600" b="1">
                <a:solidFill>
                  <a:schemeClr val="accent3">
                    <a:lumMod val="60000"/>
                    <a:lumOff val="40000"/>
                  </a:schemeClr>
                </a:solidFill>
              </a:rPr>
              <a:t>Oil Price and Demand </a:t>
            </a:r>
          </a:p>
          <a:p>
            <a:pPr defTabSz="1219170">
              <a:defRPr/>
            </a:pPr>
            <a:r>
              <a:rPr lang="en-US" sz="1000" b="1">
                <a:solidFill>
                  <a:schemeClr val="accent3">
                    <a:lumMod val="60000"/>
                    <a:lumOff val="40000"/>
                  </a:schemeClr>
                </a:solidFill>
              </a:rPr>
              <a:t>(5,921 Mentions) </a:t>
            </a:r>
          </a:p>
        </p:txBody>
      </p:sp>
      <p:sp>
        <p:nvSpPr>
          <p:cNvPr id="1040" name="Rectangle 1039">
            <a:extLst>
              <a:ext uri="{FF2B5EF4-FFF2-40B4-BE49-F238E27FC236}">
                <a16:creationId xmlns:a16="http://schemas.microsoft.com/office/drawing/2014/main" id="{C91AE4A0-1856-1545-956D-4FC9D38C1175}"/>
              </a:ext>
            </a:extLst>
          </p:cNvPr>
          <p:cNvSpPr/>
          <p:nvPr/>
        </p:nvSpPr>
        <p:spPr>
          <a:xfrm>
            <a:off x="4540699" y="2091730"/>
            <a:ext cx="3549036" cy="207195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41" name="TextBox 1040">
            <a:extLst>
              <a:ext uri="{FF2B5EF4-FFF2-40B4-BE49-F238E27FC236}">
                <a16:creationId xmlns:a16="http://schemas.microsoft.com/office/drawing/2014/main" id="{E864ACC4-4C7C-1B32-AC66-83DD5FE166F0}"/>
              </a:ext>
            </a:extLst>
          </p:cNvPr>
          <p:cNvSpPr txBox="1"/>
          <p:nvPr/>
        </p:nvSpPr>
        <p:spPr>
          <a:xfrm flipH="1">
            <a:off x="4565616" y="2133329"/>
            <a:ext cx="3405503" cy="2000771"/>
          </a:xfrm>
          <a:prstGeom prst="rect">
            <a:avLst/>
          </a:prstGeom>
          <a:noFill/>
        </p:spPr>
        <p:txBody>
          <a:bodyPr wrap="square" lIns="96000" tIns="48000" rIns="96000" bIns="48000" rtlCol="0" anchor="ctr">
            <a:noAutofit/>
          </a:bodyPr>
          <a:lstStyle/>
          <a:p>
            <a:pPr defTabSz="1219170">
              <a:spcBef>
                <a:spcPts val="800"/>
              </a:spcBef>
              <a:defRPr/>
            </a:pPr>
            <a:r>
              <a:rPr lang="en-US" sz="1050"/>
              <a:t>Conversations highlighted that Saudi Aramco was optimistic about China's robust oil demand, driven by economic growth and rising energy needs.</a:t>
            </a:r>
          </a:p>
          <a:p>
            <a:pPr defTabSz="1219170">
              <a:spcBef>
                <a:spcPts val="800"/>
              </a:spcBef>
              <a:defRPr/>
            </a:pPr>
            <a:r>
              <a:rPr lang="en-US" sz="1050"/>
              <a:t>However, there were warnings of potential supply shortages and price fluctuations amid surging demand and tight global oil markets.</a:t>
            </a:r>
            <a:endParaRPr lang="en-US" sz="1050">
              <a:solidFill>
                <a:srgbClr val="000000"/>
              </a:solidFill>
            </a:endParaRPr>
          </a:p>
        </p:txBody>
      </p:sp>
      <p:grpSp>
        <p:nvGrpSpPr>
          <p:cNvPr id="1042" name="Group 1041">
            <a:extLst>
              <a:ext uri="{FF2B5EF4-FFF2-40B4-BE49-F238E27FC236}">
                <a16:creationId xmlns:a16="http://schemas.microsoft.com/office/drawing/2014/main" id="{EEB0711B-58C6-4FAE-AFDA-BCB65E259657}"/>
              </a:ext>
            </a:extLst>
          </p:cNvPr>
          <p:cNvGrpSpPr/>
          <p:nvPr/>
        </p:nvGrpSpPr>
        <p:grpSpPr>
          <a:xfrm>
            <a:off x="4148637" y="1443591"/>
            <a:ext cx="990853" cy="929637"/>
            <a:chOff x="437894" y="1813774"/>
            <a:chExt cx="990853" cy="929637"/>
          </a:xfrm>
        </p:grpSpPr>
        <p:graphicFrame>
          <p:nvGraphicFramePr>
            <p:cNvPr id="1043" name="Google Shape;442;p6">
              <a:extLst>
                <a:ext uri="{FF2B5EF4-FFF2-40B4-BE49-F238E27FC236}">
                  <a16:creationId xmlns:a16="http://schemas.microsoft.com/office/drawing/2014/main" id="{33483AA2-38BC-9943-53F3-DA06D9D51523}"/>
                </a:ext>
              </a:extLst>
            </p:cNvPr>
            <p:cNvGraphicFramePr/>
            <p:nvPr>
              <p:extLst>
                <p:ext uri="{D42A27DB-BD31-4B8C-83A1-F6EECF244321}">
                  <p14:modId xmlns:p14="http://schemas.microsoft.com/office/powerpoint/2010/main" val="388101768"/>
                </p:ext>
              </p:extLst>
            </p:nvPr>
          </p:nvGraphicFramePr>
          <p:xfrm>
            <a:off x="437894" y="1813774"/>
            <a:ext cx="990853" cy="929637"/>
          </p:xfrm>
          <a:graphic>
            <a:graphicData uri="http://schemas.openxmlformats.org/drawingml/2006/chart">
              <c:chart xmlns:c="http://schemas.openxmlformats.org/drawingml/2006/chart" xmlns:r="http://schemas.openxmlformats.org/officeDocument/2006/relationships" r:id="rId9"/>
            </a:graphicData>
          </a:graphic>
        </p:graphicFrame>
        <p:sp>
          <p:nvSpPr>
            <p:cNvPr id="1044" name="Google Shape;443;p6">
              <a:extLst>
                <a:ext uri="{FF2B5EF4-FFF2-40B4-BE49-F238E27FC236}">
                  <a16:creationId xmlns:a16="http://schemas.microsoft.com/office/drawing/2014/main" id="{78264C99-B95B-9D70-C4C0-E239039EFC26}"/>
                </a:ext>
              </a:extLst>
            </p:cNvPr>
            <p:cNvSpPr/>
            <p:nvPr/>
          </p:nvSpPr>
          <p:spPr>
            <a:xfrm rot="5400000">
              <a:off x="639224" y="1987824"/>
              <a:ext cx="495680" cy="578742"/>
            </a:xfrm>
            <a:custGeom>
              <a:avLst/>
              <a:gdLst/>
              <a:ahLst/>
              <a:cxnLst/>
              <a:rect l="l" t="t" r="r" b="b"/>
              <a:pathLst>
                <a:path w="522038" h="619963" extrusionOk="0">
                  <a:moveTo>
                    <a:pt x="522039" y="261087"/>
                  </a:moveTo>
                  <a:cubicBezTo>
                    <a:pt x="522039" y="116834"/>
                    <a:pt x="405205" y="0"/>
                    <a:pt x="261087" y="0"/>
                  </a:cubicBezTo>
                  <a:cubicBezTo>
                    <a:pt x="116969" y="0"/>
                    <a:pt x="0" y="116834"/>
                    <a:pt x="0" y="261087"/>
                  </a:cubicBezTo>
                  <a:cubicBezTo>
                    <a:pt x="0" y="384134"/>
                    <a:pt x="85093" y="487191"/>
                    <a:pt x="199631" y="514745"/>
                  </a:cubicBezTo>
                  <a:lnTo>
                    <a:pt x="260952" y="619963"/>
                  </a:lnTo>
                  <a:lnTo>
                    <a:pt x="322273" y="514745"/>
                  </a:lnTo>
                  <a:cubicBezTo>
                    <a:pt x="436811" y="487191"/>
                    <a:pt x="521904" y="383999"/>
                    <a:pt x="521904" y="261087"/>
                  </a:cubicBezTo>
                  <a:close/>
                </a:path>
              </a:pathLst>
            </a:custGeom>
            <a:solidFill>
              <a:srgbClr val="3F3F3F"/>
            </a:solidFill>
            <a:ln w="9525" cap="flat" cmpd="sng">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endParaRPr lang="en-US" sz="1200">
                <a:cs typeface="Arial" panose="020B0604020202020204" pitchFamily="34" charset="0"/>
              </a:endParaRPr>
            </a:p>
          </p:txBody>
        </p:sp>
        <p:sp>
          <p:nvSpPr>
            <p:cNvPr id="1045" name="Google Shape;444;p6">
              <a:extLst>
                <a:ext uri="{FF2B5EF4-FFF2-40B4-BE49-F238E27FC236}">
                  <a16:creationId xmlns:a16="http://schemas.microsoft.com/office/drawing/2014/main" id="{2EBBF9B5-AF4E-301B-CA8E-63FC1EE9D106}"/>
                </a:ext>
              </a:extLst>
            </p:cNvPr>
            <p:cNvSpPr txBox="1"/>
            <p:nvPr/>
          </p:nvSpPr>
          <p:spPr>
            <a:xfrm>
              <a:off x="710525" y="2051272"/>
              <a:ext cx="465910" cy="438642"/>
            </a:xfrm>
            <a:prstGeom prst="rect">
              <a:avLst/>
            </a:prstGeom>
            <a:noFill/>
            <a:ln>
              <a:noFill/>
            </a:ln>
          </p:spPr>
          <p:txBody>
            <a:bodyPr spcFirstLastPara="1" wrap="square" lIns="0" tIns="0" rIns="0" bIns="0" anchor="ctr" anchorCtr="0">
              <a:noAutofit/>
            </a:bodyPr>
            <a:lstStyle/>
            <a:p>
              <a:pPr algn="ctr">
                <a:buClr>
                  <a:srgbClr val="FFFFFF"/>
                </a:buClr>
                <a:buSzPts val="1400"/>
              </a:pPr>
              <a:r>
                <a:rPr lang="en-US" sz="1200" b="1">
                  <a:solidFill>
                    <a:srgbClr val="FFFFFF"/>
                  </a:solidFill>
                  <a:ea typeface="Montserrat Medium"/>
                  <a:cs typeface="Arial" panose="020B0604020202020204" pitchFamily="34" charset="0"/>
                  <a:sym typeface="Montserrat Medium"/>
                </a:rPr>
                <a:t>13%</a:t>
              </a:r>
              <a:endParaRPr lang="en-US" sz="1200">
                <a:cs typeface="Arial" panose="020B0604020202020204" pitchFamily="34" charset="0"/>
              </a:endParaRPr>
            </a:p>
          </p:txBody>
        </p:sp>
      </p:grpSp>
      <p:graphicFrame>
        <p:nvGraphicFramePr>
          <p:cNvPr id="1050" name="Chart 1049">
            <a:extLst>
              <a:ext uri="{FF2B5EF4-FFF2-40B4-BE49-F238E27FC236}">
                <a16:creationId xmlns:a16="http://schemas.microsoft.com/office/drawing/2014/main" id="{1A366C4D-8DCA-173D-8846-136F3654B288}"/>
              </a:ext>
            </a:extLst>
          </p:cNvPr>
          <p:cNvGraphicFramePr/>
          <p:nvPr>
            <p:extLst>
              <p:ext uri="{D42A27DB-BD31-4B8C-83A1-F6EECF244321}">
                <p14:modId xmlns:p14="http://schemas.microsoft.com/office/powerpoint/2010/main" val="4205009616"/>
              </p:ext>
            </p:extLst>
          </p:nvPr>
        </p:nvGraphicFramePr>
        <p:xfrm>
          <a:off x="4845928" y="1788975"/>
          <a:ext cx="3411420" cy="555434"/>
        </p:xfrm>
        <a:graphic>
          <a:graphicData uri="http://schemas.openxmlformats.org/drawingml/2006/chart">
            <c:chart xmlns:c="http://schemas.openxmlformats.org/drawingml/2006/chart" xmlns:r="http://schemas.openxmlformats.org/officeDocument/2006/relationships" r:id="rId10"/>
          </a:graphicData>
        </a:graphic>
      </p:graphicFrame>
      <p:sp>
        <p:nvSpPr>
          <p:cNvPr id="1051" name="TextBox 1050">
            <a:extLst>
              <a:ext uri="{FF2B5EF4-FFF2-40B4-BE49-F238E27FC236}">
                <a16:creationId xmlns:a16="http://schemas.microsoft.com/office/drawing/2014/main" id="{29469610-5FC5-27E8-EAE0-548157F6A00A}"/>
              </a:ext>
            </a:extLst>
          </p:cNvPr>
          <p:cNvSpPr txBox="1"/>
          <p:nvPr/>
        </p:nvSpPr>
        <p:spPr>
          <a:xfrm>
            <a:off x="8819643" y="1523001"/>
            <a:ext cx="3152289" cy="364455"/>
          </a:xfrm>
          <a:prstGeom prst="rect">
            <a:avLst/>
          </a:prstGeom>
          <a:solidFill>
            <a:schemeClr val="bg1"/>
          </a:solidFill>
        </p:spPr>
        <p:txBody>
          <a:bodyPr wrap="square" lIns="96000" tIns="48000" rIns="48000" bIns="48000" rtlCol="0" anchor="ctr">
            <a:noAutofit/>
          </a:bodyPr>
          <a:lstStyle/>
          <a:p>
            <a:pPr defTabSz="1219170">
              <a:defRPr/>
            </a:pPr>
            <a:r>
              <a:rPr lang="en-US" sz="1600" b="1">
                <a:solidFill>
                  <a:schemeClr val="accent3">
                    <a:lumMod val="60000"/>
                    <a:lumOff val="40000"/>
                  </a:schemeClr>
                </a:solidFill>
              </a:rPr>
              <a:t>Sports initiatives and sponsorships </a:t>
            </a:r>
            <a:r>
              <a:rPr lang="en-US" sz="1000" b="1">
                <a:solidFill>
                  <a:schemeClr val="accent3">
                    <a:lumMod val="60000"/>
                    <a:lumOff val="40000"/>
                  </a:schemeClr>
                </a:solidFill>
              </a:rPr>
              <a:t>(913 Mentions) </a:t>
            </a:r>
          </a:p>
        </p:txBody>
      </p:sp>
      <p:sp>
        <p:nvSpPr>
          <p:cNvPr id="1052" name="Rectangle 1051">
            <a:extLst>
              <a:ext uri="{FF2B5EF4-FFF2-40B4-BE49-F238E27FC236}">
                <a16:creationId xmlns:a16="http://schemas.microsoft.com/office/drawing/2014/main" id="{275DC499-39C6-D43D-AEC9-DE62BF3B2C96}"/>
              </a:ext>
            </a:extLst>
          </p:cNvPr>
          <p:cNvSpPr/>
          <p:nvPr/>
        </p:nvSpPr>
        <p:spPr>
          <a:xfrm>
            <a:off x="8422897" y="2091730"/>
            <a:ext cx="3549036" cy="207195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53" name="TextBox 1052">
            <a:extLst>
              <a:ext uri="{FF2B5EF4-FFF2-40B4-BE49-F238E27FC236}">
                <a16:creationId xmlns:a16="http://schemas.microsoft.com/office/drawing/2014/main" id="{B289A2C5-6B73-9DEC-F41F-69AC3730D9E5}"/>
              </a:ext>
            </a:extLst>
          </p:cNvPr>
          <p:cNvSpPr txBox="1"/>
          <p:nvPr/>
        </p:nvSpPr>
        <p:spPr>
          <a:xfrm flipH="1">
            <a:off x="8422892" y="2185516"/>
            <a:ext cx="3405503" cy="2000771"/>
          </a:xfrm>
          <a:prstGeom prst="rect">
            <a:avLst/>
          </a:prstGeom>
          <a:noFill/>
        </p:spPr>
        <p:txBody>
          <a:bodyPr wrap="square" lIns="96000" tIns="48000" rIns="96000" bIns="48000" rtlCol="0" anchor="ctr">
            <a:noAutofit/>
          </a:bodyPr>
          <a:lstStyle/>
          <a:p>
            <a:pPr defTabSz="1219170">
              <a:spcBef>
                <a:spcPts val="800"/>
              </a:spcBef>
              <a:defRPr/>
            </a:pPr>
            <a:r>
              <a:rPr lang="en-US" sz="1050"/>
              <a:t>Aramco's involvement in Formula 1, through strategic partnerships and sponsorships, highlighted the sport's growing influence in China, where expanding events and global popularity continue to captivate a massive audience.</a:t>
            </a:r>
          </a:p>
        </p:txBody>
      </p:sp>
      <p:grpSp>
        <p:nvGrpSpPr>
          <p:cNvPr id="1054" name="Group 1053">
            <a:extLst>
              <a:ext uri="{FF2B5EF4-FFF2-40B4-BE49-F238E27FC236}">
                <a16:creationId xmlns:a16="http://schemas.microsoft.com/office/drawing/2014/main" id="{16922346-1771-271E-DA62-BFA4B559E2D8}"/>
              </a:ext>
            </a:extLst>
          </p:cNvPr>
          <p:cNvGrpSpPr/>
          <p:nvPr/>
        </p:nvGrpSpPr>
        <p:grpSpPr>
          <a:xfrm>
            <a:off x="8030835" y="1443591"/>
            <a:ext cx="990853" cy="929637"/>
            <a:chOff x="437894" y="1813774"/>
            <a:chExt cx="990853" cy="929637"/>
          </a:xfrm>
        </p:grpSpPr>
        <p:graphicFrame>
          <p:nvGraphicFramePr>
            <p:cNvPr id="1055" name="Google Shape;442;p6">
              <a:extLst>
                <a:ext uri="{FF2B5EF4-FFF2-40B4-BE49-F238E27FC236}">
                  <a16:creationId xmlns:a16="http://schemas.microsoft.com/office/drawing/2014/main" id="{9ACE5076-D6BC-2E87-D590-4BD49C571701}"/>
                </a:ext>
              </a:extLst>
            </p:cNvPr>
            <p:cNvGraphicFramePr/>
            <p:nvPr>
              <p:extLst>
                <p:ext uri="{D42A27DB-BD31-4B8C-83A1-F6EECF244321}">
                  <p14:modId xmlns:p14="http://schemas.microsoft.com/office/powerpoint/2010/main" val="388101768"/>
                </p:ext>
              </p:extLst>
            </p:nvPr>
          </p:nvGraphicFramePr>
          <p:xfrm>
            <a:off x="437894" y="1813774"/>
            <a:ext cx="990853" cy="929637"/>
          </p:xfrm>
          <a:graphic>
            <a:graphicData uri="http://schemas.openxmlformats.org/drawingml/2006/chart">
              <c:chart xmlns:c="http://schemas.openxmlformats.org/drawingml/2006/chart" xmlns:r="http://schemas.openxmlformats.org/officeDocument/2006/relationships" r:id="rId11"/>
            </a:graphicData>
          </a:graphic>
        </p:graphicFrame>
        <p:sp>
          <p:nvSpPr>
            <p:cNvPr id="1056" name="Google Shape;443;p6">
              <a:extLst>
                <a:ext uri="{FF2B5EF4-FFF2-40B4-BE49-F238E27FC236}">
                  <a16:creationId xmlns:a16="http://schemas.microsoft.com/office/drawing/2014/main" id="{5A9AFB03-82A5-5A9D-5B03-415E9683F43D}"/>
                </a:ext>
              </a:extLst>
            </p:cNvPr>
            <p:cNvSpPr/>
            <p:nvPr/>
          </p:nvSpPr>
          <p:spPr>
            <a:xfrm rot="5400000">
              <a:off x="639224" y="1987824"/>
              <a:ext cx="495680" cy="578742"/>
            </a:xfrm>
            <a:custGeom>
              <a:avLst/>
              <a:gdLst/>
              <a:ahLst/>
              <a:cxnLst/>
              <a:rect l="l" t="t" r="r" b="b"/>
              <a:pathLst>
                <a:path w="522038" h="619963" extrusionOk="0">
                  <a:moveTo>
                    <a:pt x="522039" y="261087"/>
                  </a:moveTo>
                  <a:cubicBezTo>
                    <a:pt x="522039" y="116834"/>
                    <a:pt x="405205" y="0"/>
                    <a:pt x="261087" y="0"/>
                  </a:cubicBezTo>
                  <a:cubicBezTo>
                    <a:pt x="116969" y="0"/>
                    <a:pt x="0" y="116834"/>
                    <a:pt x="0" y="261087"/>
                  </a:cubicBezTo>
                  <a:cubicBezTo>
                    <a:pt x="0" y="384134"/>
                    <a:pt x="85093" y="487191"/>
                    <a:pt x="199631" y="514745"/>
                  </a:cubicBezTo>
                  <a:lnTo>
                    <a:pt x="260952" y="619963"/>
                  </a:lnTo>
                  <a:lnTo>
                    <a:pt x="322273" y="514745"/>
                  </a:lnTo>
                  <a:cubicBezTo>
                    <a:pt x="436811" y="487191"/>
                    <a:pt x="521904" y="383999"/>
                    <a:pt x="521904" y="261087"/>
                  </a:cubicBezTo>
                  <a:close/>
                </a:path>
              </a:pathLst>
            </a:custGeom>
            <a:solidFill>
              <a:srgbClr val="3F3F3F"/>
            </a:solidFill>
            <a:ln w="9525" cap="flat" cmpd="sng">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endParaRPr lang="en-US" sz="1200">
                <a:cs typeface="Arial" panose="020B0604020202020204" pitchFamily="34" charset="0"/>
              </a:endParaRPr>
            </a:p>
          </p:txBody>
        </p:sp>
        <p:sp>
          <p:nvSpPr>
            <p:cNvPr id="1057" name="Google Shape;444;p6">
              <a:extLst>
                <a:ext uri="{FF2B5EF4-FFF2-40B4-BE49-F238E27FC236}">
                  <a16:creationId xmlns:a16="http://schemas.microsoft.com/office/drawing/2014/main" id="{83707689-C22F-1C2A-52D8-804E32C1E220}"/>
                </a:ext>
              </a:extLst>
            </p:cNvPr>
            <p:cNvSpPr txBox="1"/>
            <p:nvPr/>
          </p:nvSpPr>
          <p:spPr>
            <a:xfrm>
              <a:off x="710525" y="2051272"/>
              <a:ext cx="465910" cy="438642"/>
            </a:xfrm>
            <a:prstGeom prst="rect">
              <a:avLst/>
            </a:prstGeom>
            <a:noFill/>
            <a:ln>
              <a:noFill/>
            </a:ln>
          </p:spPr>
          <p:txBody>
            <a:bodyPr spcFirstLastPara="1" wrap="square" lIns="0" tIns="0" rIns="0" bIns="0" anchor="ctr" anchorCtr="0">
              <a:noAutofit/>
            </a:bodyPr>
            <a:lstStyle/>
            <a:p>
              <a:pPr algn="ctr">
                <a:buClr>
                  <a:srgbClr val="FFFFFF"/>
                </a:buClr>
                <a:buSzPts val="1400"/>
              </a:pPr>
              <a:r>
                <a:rPr lang="en-US" sz="1200" b="1">
                  <a:solidFill>
                    <a:srgbClr val="FFFFFF"/>
                  </a:solidFill>
                  <a:ea typeface="Montserrat Medium"/>
                  <a:cs typeface="Arial" panose="020B0604020202020204" pitchFamily="34" charset="0"/>
                  <a:sym typeface="Montserrat Medium"/>
                </a:rPr>
                <a:t>2%</a:t>
              </a:r>
              <a:endParaRPr lang="en-US" sz="1200">
                <a:cs typeface="Arial" panose="020B0604020202020204" pitchFamily="34" charset="0"/>
              </a:endParaRPr>
            </a:p>
          </p:txBody>
        </p:sp>
      </p:grpSp>
      <p:graphicFrame>
        <p:nvGraphicFramePr>
          <p:cNvPr id="1061" name="Chart 1060">
            <a:extLst>
              <a:ext uri="{FF2B5EF4-FFF2-40B4-BE49-F238E27FC236}">
                <a16:creationId xmlns:a16="http://schemas.microsoft.com/office/drawing/2014/main" id="{EE4D04CC-85A6-D090-C49E-AB38B1D747AD}"/>
              </a:ext>
            </a:extLst>
          </p:cNvPr>
          <p:cNvGraphicFramePr/>
          <p:nvPr>
            <p:extLst>
              <p:ext uri="{D42A27DB-BD31-4B8C-83A1-F6EECF244321}">
                <p14:modId xmlns:p14="http://schemas.microsoft.com/office/powerpoint/2010/main" val="393234980"/>
              </p:ext>
            </p:extLst>
          </p:nvPr>
        </p:nvGraphicFramePr>
        <p:xfrm>
          <a:off x="8728126" y="1788975"/>
          <a:ext cx="3411420" cy="555434"/>
        </p:xfrm>
        <a:graphic>
          <a:graphicData uri="http://schemas.openxmlformats.org/drawingml/2006/chart">
            <c:chart xmlns:c="http://schemas.openxmlformats.org/drawingml/2006/chart" xmlns:r="http://schemas.openxmlformats.org/officeDocument/2006/relationships" r:id="rId12"/>
          </a:graphicData>
        </a:graphic>
      </p:graphicFrame>
      <p:pic>
        <p:nvPicPr>
          <p:cNvPr id="8" name="Picture 7">
            <a:hlinkClick r:id="rId13"/>
            <a:extLst>
              <a:ext uri="{FF2B5EF4-FFF2-40B4-BE49-F238E27FC236}">
                <a16:creationId xmlns:a16="http://schemas.microsoft.com/office/drawing/2014/main" id="{5D7FB994-9BBF-07C3-3016-E5ED1FAD9F02}"/>
              </a:ext>
            </a:extLst>
          </p:cNvPr>
          <p:cNvPicPr>
            <a:picLocks noChangeAspect="1"/>
          </p:cNvPicPr>
          <p:nvPr/>
        </p:nvPicPr>
        <p:blipFill>
          <a:blip r:embed="rId14"/>
          <a:stretch>
            <a:fillRect/>
          </a:stretch>
        </p:blipFill>
        <p:spPr>
          <a:xfrm>
            <a:off x="625912" y="4251497"/>
            <a:ext cx="3581626" cy="657317"/>
          </a:xfrm>
          <a:prstGeom prst="rect">
            <a:avLst/>
          </a:prstGeom>
          <a:effectLst>
            <a:outerShdw blurRad="50800" dist="38100" dir="2700000" algn="tl" rotWithShape="0">
              <a:prstClr val="black">
                <a:alpha val="40000"/>
              </a:prstClr>
            </a:outerShdw>
          </a:effectLst>
        </p:spPr>
      </p:pic>
      <p:pic>
        <p:nvPicPr>
          <p:cNvPr id="10" name="Picture 9">
            <a:hlinkClick r:id="rId15"/>
            <a:extLst>
              <a:ext uri="{FF2B5EF4-FFF2-40B4-BE49-F238E27FC236}">
                <a16:creationId xmlns:a16="http://schemas.microsoft.com/office/drawing/2014/main" id="{3666214D-B33A-4D3F-3E2E-20C4C61EAC69}"/>
              </a:ext>
            </a:extLst>
          </p:cNvPr>
          <p:cNvPicPr>
            <a:picLocks noChangeAspect="1"/>
          </p:cNvPicPr>
          <p:nvPr/>
        </p:nvPicPr>
        <p:blipFill>
          <a:blip r:embed="rId16"/>
          <a:stretch>
            <a:fillRect/>
          </a:stretch>
        </p:blipFill>
        <p:spPr>
          <a:xfrm>
            <a:off x="625911" y="5008621"/>
            <a:ext cx="3581626" cy="390580"/>
          </a:xfrm>
          <a:prstGeom prst="rect">
            <a:avLst/>
          </a:prstGeom>
          <a:effectLst>
            <a:outerShdw blurRad="50800" dist="38100" dir="2700000" algn="tl" rotWithShape="0">
              <a:prstClr val="black">
                <a:alpha val="40000"/>
              </a:prstClr>
            </a:outerShdw>
          </a:effectLst>
        </p:spPr>
      </p:pic>
      <p:pic>
        <p:nvPicPr>
          <p:cNvPr id="19" name="Picture 18">
            <a:hlinkClick r:id="rId17"/>
            <a:extLst>
              <a:ext uri="{FF2B5EF4-FFF2-40B4-BE49-F238E27FC236}">
                <a16:creationId xmlns:a16="http://schemas.microsoft.com/office/drawing/2014/main" id="{94E71064-D2E5-41E0-DD37-DA3A53F9C78C}"/>
              </a:ext>
            </a:extLst>
          </p:cNvPr>
          <p:cNvPicPr>
            <a:picLocks noChangeAspect="1"/>
          </p:cNvPicPr>
          <p:nvPr/>
        </p:nvPicPr>
        <p:blipFill>
          <a:blip r:embed="rId18"/>
          <a:stretch>
            <a:fillRect/>
          </a:stretch>
        </p:blipFill>
        <p:spPr>
          <a:xfrm>
            <a:off x="644202" y="5440426"/>
            <a:ext cx="3563335" cy="680361"/>
          </a:xfrm>
          <a:prstGeom prst="rect">
            <a:avLst/>
          </a:prstGeom>
          <a:effectLst>
            <a:outerShdw blurRad="50800" dist="38100" dir="2700000" algn="tl" rotWithShape="0">
              <a:prstClr val="black">
                <a:alpha val="40000"/>
              </a:prstClr>
            </a:outerShdw>
          </a:effectLst>
        </p:spPr>
      </p:pic>
      <p:pic>
        <p:nvPicPr>
          <p:cNvPr id="24" name="Picture 23">
            <a:hlinkClick r:id="rId19"/>
            <a:extLst>
              <a:ext uri="{FF2B5EF4-FFF2-40B4-BE49-F238E27FC236}">
                <a16:creationId xmlns:a16="http://schemas.microsoft.com/office/drawing/2014/main" id="{D41326D0-1A32-C98C-C6A9-65AE9918BBAD}"/>
              </a:ext>
            </a:extLst>
          </p:cNvPr>
          <p:cNvPicPr>
            <a:picLocks noChangeAspect="1"/>
          </p:cNvPicPr>
          <p:nvPr/>
        </p:nvPicPr>
        <p:blipFill>
          <a:blip r:embed="rId20"/>
          <a:stretch>
            <a:fillRect/>
          </a:stretch>
        </p:blipFill>
        <p:spPr>
          <a:xfrm>
            <a:off x="4547940" y="4954250"/>
            <a:ext cx="3610479" cy="704948"/>
          </a:xfrm>
          <a:prstGeom prst="rect">
            <a:avLst/>
          </a:prstGeom>
          <a:effectLst>
            <a:outerShdw blurRad="50800" dist="38100" dir="2700000" algn="tl" rotWithShape="0">
              <a:prstClr val="black">
                <a:alpha val="40000"/>
              </a:prstClr>
            </a:outerShdw>
          </a:effectLst>
        </p:spPr>
      </p:pic>
      <p:pic>
        <p:nvPicPr>
          <p:cNvPr id="28" name="Picture 27">
            <a:hlinkClick r:id="rId21"/>
            <a:extLst>
              <a:ext uri="{FF2B5EF4-FFF2-40B4-BE49-F238E27FC236}">
                <a16:creationId xmlns:a16="http://schemas.microsoft.com/office/drawing/2014/main" id="{6227BECC-B222-05AC-B41F-7E439C10F443}"/>
              </a:ext>
            </a:extLst>
          </p:cNvPr>
          <p:cNvPicPr>
            <a:picLocks noChangeAspect="1"/>
          </p:cNvPicPr>
          <p:nvPr/>
        </p:nvPicPr>
        <p:blipFill>
          <a:blip r:embed="rId22"/>
          <a:stretch>
            <a:fillRect/>
          </a:stretch>
        </p:blipFill>
        <p:spPr>
          <a:xfrm>
            <a:off x="4482486" y="4251497"/>
            <a:ext cx="3667637" cy="676369"/>
          </a:xfrm>
          <a:prstGeom prst="rect">
            <a:avLst/>
          </a:prstGeom>
          <a:effectLst>
            <a:outerShdw blurRad="50800" dist="38100" dir="2700000" algn="tl" rotWithShape="0">
              <a:prstClr val="black">
                <a:alpha val="40000"/>
              </a:prstClr>
            </a:outerShdw>
          </a:effectLst>
        </p:spPr>
      </p:pic>
      <p:pic>
        <p:nvPicPr>
          <p:cNvPr id="30" name="Picture 29">
            <a:hlinkClick r:id="rId23"/>
            <a:extLst>
              <a:ext uri="{FF2B5EF4-FFF2-40B4-BE49-F238E27FC236}">
                <a16:creationId xmlns:a16="http://schemas.microsoft.com/office/drawing/2014/main" id="{CDBC24CB-927E-5041-5B8B-8C830B274A8B}"/>
              </a:ext>
            </a:extLst>
          </p:cNvPr>
          <p:cNvPicPr>
            <a:picLocks noChangeAspect="1"/>
          </p:cNvPicPr>
          <p:nvPr/>
        </p:nvPicPr>
        <p:blipFill>
          <a:blip r:embed="rId24"/>
          <a:stretch>
            <a:fillRect/>
          </a:stretch>
        </p:blipFill>
        <p:spPr>
          <a:xfrm>
            <a:off x="4588713" y="5783492"/>
            <a:ext cx="3353268" cy="285790"/>
          </a:xfrm>
          <a:prstGeom prst="rect">
            <a:avLst/>
          </a:prstGeom>
          <a:effectLst>
            <a:outerShdw blurRad="50800" dist="38100" dir="2700000" algn="tl" rotWithShape="0">
              <a:prstClr val="black">
                <a:alpha val="40000"/>
              </a:prstClr>
            </a:outerShdw>
          </a:effectLst>
        </p:spPr>
      </p:pic>
      <p:pic>
        <p:nvPicPr>
          <p:cNvPr id="12" name="Picture 11">
            <a:hlinkClick r:id="rId25"/>
            <a:extLst>
              <a:ext uri="{FF2B5EF4-FFF2-40B4-BE49-F238E27FC236}">
                <a16:creationId xmlns:a16="http://schemas.microsoft.com/office/drawing/2014/main" id="{5672F0CD-DAD4-3DCE-A3A2-6EBAFA602F8F}"/>
              </a:ext>
            </a:extLst>
          </p:cNvPr>
          <p:cNvPicPr>
            <a:picLocks noChangeAspect="1"/>
          </p:cNvPicPr>
          <p:nvPr/>
        </p:nvPicPr>
        <p:blipFill>
          <a:blip r:embed="rId26"/>
          <a:stretch>
            <a:fillRect/>
          </a:stretch>
        </p:blipFill>
        <p:spPr>
          <a:xfrm>
            <a:off x="8361244" y="4255198"/>
            <a:ext cx="3667637" cy="521423"/>
          </a:xfrm>
          <a:prstGeom prst="rect">
            <a:avLst/>
          </a:prstGeom>
          <a:effectLst>
            <a:outerShdw blurRad="50800" dist="38100" dir="2700000" algn="tl" rotWithShape="0">
              <a:prstClr val="black">
                <a:alpha val="40000"/>
              </a:prstClr>
            </a:outerShdw>
          </a:effectLst>
        </p:spPr>
      </p:pic>
      <p:pic>
        <p:nvPicPr>
          <p:cNvPr id="22" name="Picture 21">
            <a:hlinkClick r:id="rId27"/>
            <a:extLst>
              <a:ext uri="{FF2B5EF4-FFF2-40B4-BE49-F238E27FC236}">
                <a16:creationId xmlns:a16="http://schemas.microsoft.com/office/drawing/2014/main" id="{66FEA3F3-A726-B8DB-C442-3A00CF260474}"/>
              </a:ext>
            </a:extLst>
          </p:cNvPr>
          <p:cNvPicPr>
            <a:picLocks noChangeAspect="1"/>
          </p:cNvPicPr>
          <p:nvPr/>
        </p:nvPicPr>
        <p:blipFill>
          <a:blip r:embed="rId28"/>
          <a:stretch>
            <a:fillRect/>
          </a:stretch>
        </p:blipFill>
        <p:spPr>
          <a:xfrm>
            <a:off x="8357178" y="4824193"/>
            <a:ext cx="3667638" cy="640447"/>
          </a:xfrm>
          <a:prstGeom prst="rect">
            <a:avLst/>
          </a:prstGeom>
          <a:effectLst>
            <a:outerShdw blurRad="50800" dist="38100" dir="2700000" algn="tl" rotWithShape="0">
              <a:prstClr val="black">
                <a:alpha val="40000"/>
              </a:prstClr>
            </a:outerShdw>
          </a:effectLst>
        </p:spPr>
      </p:pic>
      <p:graphicFrame>
        <p:nvGraphicFramePr>
          <p:cNvPr id="31" name="Chart 30">
            <a:extLst>
              <a:ext uri="{FF2B5EF4-FFF2-40B4-BE49-F238E27FC236}">
                <a16:creationId xmlns:a16="http://schemas.microsoft.com/office/drawing/2014/main" id="{BFA7081A-2F7B-20B9-DD60-F9608264DA51}"/>
              </a:ext>
            </a:extLst>
          </p:cNvPr>
          <p:cNvGraphicFramePr/>
          <p:nvPr>
            <p:extLst>
              <p:ext uri="{D42A27DB-BD31-4B8C-83A1-F6EECF244321}">
                <p14:modId xmlns:p14="http://schemas.microsoft.com/office/powerpoint/2010/main" val="2080568898"/>
              </p:ext>
            </p:extLst>
          </p:nvPr>
        </p:nvGraphicFramePr>
        <p:xfrm>
          <a:off x="980271" y="1789618"/>
          <a:ext cx="3411420" cy="555434"/>
        </p:xfrm>
        <a:graphic>
          <a:graphicData uri="http://schemas.openxmlformats.org/drawingml/2006/chart">
            <c:chart xmlns:c="http://schemas.openxmlformats.org/drawingml/2006/chart" xmlns:r="http://schemas.openxmlformats.org/officeDocument/2006/relationships" r:id="rId29"/>
          </a:graphicData>
        </a:graphic>
      </p:graphicFrame>
      <p:cxnSp>
        <p:nvCxnSpPr>
          <p:cNvPr id="1063" name="Straight Connector 1062">
            <a:extLst>
              <a:ext uri="{FF2B5EF4-FFF2-40B4-BE49-F238E27FC236}">
                <a16:creationId xmlns:a16="http://schemas.microsoft.com/office/drawing/2014/main" id="{4E6BA9BB-F492-0AD1-59C0-8EF562943CA7}"/>
              </a:ext>
            </a:extLst>
          </p:cNvPr>
          <p:cNvCxnSpPr>
            <a:cxnSpLocks/>
          </p:cNvCxnSpPr>
          <p:nvPr/>
        </p:nvCxnSpPr>
        <p:spPr>
          <a:xfrm>
            <a:off x="4391691" y="2314321"/>
            <a:ext cx="0" cy="351461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064" name="Straight Connector 1063">
            <a:extLst>
              <a:ext uri="{FF2B5EF4-FFF2-40B4-BE49-F238E27FC236}">
                <a16:creationId xmlns:a16="http://schemas.microsoft.com/office/drawing/2014/main" id="{B01B8913-CD79-D952-E0EE-DC55AAFE8DBC}"/>
              </a:ext>
            </a:extLst>
          </p:cNvPr>
          <p:cNvCxnSpPr>
            <a:cxnSpLocks/>
          </p:cNvCxnSpPr>
          <p:nvPr/>
        </p:nvCxnSpPr>
        <p:spPr>
          <a:xfrm>
            <a:off x="8260762" y="2314321"/>
            <a:ext cx="0" cy="351461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1065" name="object 39">
            <a:extLst>
              <a:ext uri="{FF2B5EF4-FFF2-40B4-BE49-F238E27FC236}">
                <a16:creationId xmlns:a16="http://schemas.microsoft.com/office/drawing/2014/main" id="{CA7E4203-25FD-2B14-4669-215266DA694B}"/>
              </a:ext>
            </a:extLst>
          </p:cNvPr>
          <p:cNvSpPr/>
          <p:nvPr/>
        </p:nvSpPr>
        <p:spPr>
          <a:xfrm>
            <a:off x="419904" y="935551"/>
            <a:ext cx="6147151"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Aramco’s Conversation </a:t>
            </a:r>
            <a:r>
              <a:rPr lang="en-US" b="1">
                <a:solidFill>
                  <a:prstClr val="white"/>
                </a:solidFill>
                <a:latin typeface="Trebuchet MS"/>
                <a:cs typeface="Trebuchet MS"/>
                <a:sym typeface="Trebuchet MS"/>
              </a:rPr>
              <a:t>Themes – Other Social Channels</a:t>
            </a:r>
            <a:endPar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endParaRPr>
          </a:p>
        </p:txBody>
      </p:sp>
      <p:sp>
        <p:nvSpPr>
          <p:cNvPr id="1067" name="TextBox 1066">
            <a:extLst>
              <a:ext uri="{FF2B5EF4-FFF2-40B4-BE49-F238E27FC236}">
                <a16:creationId xmlns:a16="http://schemas.microsoft.com/office/drawing/2014/main" id="{AF09F997-49DF-FBC4-E8F1-2741CA652A53}"/>
              </a:ext>
            </a:extLst>
          </p:cNvPr>
          <p:cNvSpPr txBox="1"/>
          <p:nvPr/>
        </p:nvSpPr>
        <p:spPr>
          <a:xfrm>
            <a:off x="419904" y="6180891"/>
            <a:ext cx="2425192" cy="21544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Base Volume: 46,850 </a:t>
            </a:r>
            <a:endParaRPr kumimoji="0" lang="en-US" altLang="en-US" sz="800" b="0" i="0" u="none" strike="noStrike" cap="none" normalizeH="0" baseline="0">
              <a:ln>
                <a:noFill/>
              </a:ln>
              <a:solidFill>
                <a:schemeClr val="tx1"/>
              </a:solidFill>
              <a:effectLst/>
            </a:endParaRPr>
          </a:p>
        </p:txBody>
      </p:sp>
      <p:sp>
        <p:nvSpPr>
          <p:cNvPr id="2" name="TextBox 1">
            <a:extLst>
              <a:ext uri="{FF2B5EF4-FFF2-40B4-BE49-F238E27FC236}">
                <a16:creationId xmlns:a16="http://schemas.microsoft.com/office/drawing/2014/main" id="{CE921D99-4FC3-7C27-3F8F-86F9578D468D}"/>
              </a:ext>
            </a:extLst>
          </p:cNvPr>
          <p:cNvSpPr txBox="1"/>
          <p:nvPr/>
        </p:nvSpPr>
        <p:spPr>
          <a:xfrm>
            <a:off x="7002379" y="6396335"/>
            <a:ext cx="4283679" cy="461665"/>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rPr>
              <a:t>Timeframe: Jan 01, 2023, to Dec 15, 2024</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Source: Brandwatch</a:t>
            </a:r>
            <a:r>
              <a:rPr lang="en-US" altLang="en-US" sz="800" b="1"/>
              <a:t> (Online news, social media platforms such as x, blogs &amp; Forums</a:t>
            </a:r>
            <a:br>
              <a:rPr kumimoji="0" lang="en-US" altLang="en-US" sz="800" b="1" i="0" u="none" strike="noStrike" cap="none" normalizeH="0" baseline="0">
                <a:ln>
                  <a:noFill/>
                </a:ln>
                <a:solidFill>
                  <a:schemeClr val="tx1"/>
                </a:solidFill>
                <a:effectLst/>
              </a:rPr>
            </a:br>
            <a:r>
              <a:rPr kumimoji="0" lang="en-US" altLang="en-US" sz="800" b="1" i="0" u="none" strike="noStrike" cap="none" normalizeH="0" baseline="0">
                <a:ln>
                  <a:noFill/>
                </a:ln>
                <a:solidFill>
                  <a:schemeClr val="tx1"/>
                </a:solidFill>
                <a:effectLst/>
              </a:rPr>
              <a:t>Language Focus: English, Chinese &amp; Arabic</a:t>
            </a:r>
            <a:endParaRPr kumimoji="0" lang="en-US" altLang="en-US" sz="8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1030666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5F6027-6761-AEA7-AE45-0003993CA5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7BCA53-B603-77A5-76C3-5E1B603612DC}"/>
              </a:ext>
            </a:extLst>
          </p:cNvPr>
          <p:cNvSpPr>
            <a:spLocks noGrp="1"/>
          </p:cNvSpPr>
          <p:nvPr>
            <p:ph type="ctrTitle"/>
          </p:nvPr>
        </p:nvSpPr>
        <p:spPr>
          <a:xfrm>
            <a:off x="3290792" y="2841172"/>
            <a:ext cx="7473002" cy="1776301"/>
          </a:xfrm>
        </p:spPr>
        <p:txBody>
          <a:bodyPr/>
          <a:lstStyle/>
          <a:p>
            <a:r>
              <a:rPr lang="en-US"/>
              <a:t>Challenges and Points of Misalignment</a:t>
            </a:r>
          </a:p>
        </p:txBody>
      </p:sp>
      <p:sp>
        <p:nvSpPr>
          <p:cNvPr id="3" name="Subtitle 2">
            <a:extLst>
              <a:ext uri="{FF2B5EF4-FFF2-40B4-BE49-F238E27FC236}">
                <a16:creationId xmlns:a16="http://schemas.microsoft.com/office/drawing/2014/main" id="{A5CA215C-754C-8FF4-4969-1C8E77FD5CFF}"/>
              </a:ext>
            </a:extLst>
          </p:cNvPr>
          <p:cNvSpPr>
            <a:spLocks noGrp="1"/>
          </p:cNvSpPr>
          <p:nvPr>
            <p:ph type="subTitle" idx="1"/>
          </p:nvPr>
        </p:nvSpPr>
        <p:spPr>
          <a:xfrm>
            <a:off x="3353858" y="4617473"/>
            <a:ext cx="5484283" cy="685277"/>
          </a:xfrm>
        </p:spPr>
        <p:txBody>
          <a:bodyPr/>
          <a:lstStyle/>
          <a:p>
            <a:r>
              <a:rPr lang="en-US"/>
              <a:t>Assessment of the potential challenges, the current points of misalignment and recommendations for Aramco based on the analysis</a:t>
            </a:r>
          </a:p>
        </p:txBody>
      </p:sp>
    </p:spTree>
    <p:extLst>
      <p:ext uri="{BB962C8B-B14F-4D97-AF65-F5344CB8AC3E}">
        <p14:creationId xmlns:p14="http://schemas.microsoft.com/office/powerpoint/2010/main" val="3912806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5A4DD4-ED6F-BC8C-4CFE-93E3F408413F}"/>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DFE6994-6373-812D-58F6-C65F33E1E64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FDFE6994-6373-812D-58F6-C65F33E1E64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4" name="object 39">
            <a:extLst>
              <a:ext uri="{FF2B5EF4-FFF2-40B4-BE49-F238E27FC236}">
                <a16:creationId xmlns:a16="http://schemas.microsoft.com/office/drawing/2014/main" id="{38BED209-577E-3A20-C507-61AA60141E7E}"/>
              </a:ext>
            </a:extLst>
          </p:cNvPr>
          <p:cNvSpPr/>
          <p:nvPr/>
        </p:nvSpPr>
        <p:spPr>
          <a:xfrm>
            <a:off x="419904" y="952780"/>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Challenges and Points of Misalignment for Aramco</a:t>
            </a:r>
          </a:p>
        </p:txBody>
      </p:sp>
      <p:sp>
        <p:nvSpPr>
          <p:cNvPr id="2" name="Title 11">
            <a:extLst>
              <a:ext uri="{FF2B5EF4-FFF2-40B4-BE49-F238E27FC236}">
                <a16:creationId xmlns:a16="http://schemas.microsoft.com/office/drawing/2014/main" id="{F4BECADD-E6D2-8230-986D-9A35C9210B5A}"/>
              </a:ext>
            </a:extLst>
          </p:cNvPr>
          <p:cNvSpPr>
            <a:spLocks noGrp="1"/>
          </p:cNvSpPr>
          <p:nvPr/>
        </p:nvSpPr>
        <p:spPr>
          <a:xfrm>
            <a:off x="419904" y="196900"/>
            <a:ext cx="10679178" cy="515523"/>
          </a:xfrm>
          <a:prstGeom prst="rect">
            <a:avLst/>
          </a:prstGeom>
        </p:spPr>
        <p:txBody>
          <a:bodyPr vert="horz" lIns="0" tIns="45720" rIns="0" bIns="45720" rtlCol="0" anchor="t">
            <a:noAutofit/>
          </a:bodyPr>
          <a:lstStyle>
            <a:lvl1pPr algn="l" defTabSz="457200" rtl="0" eaLnBrk="1" latinLnBrk="0" hangingPunct="1">
              <a:spcBef>
                <a:spcPct val="0"/>
              </a:spcBef>
              <a:buNone/>
              <a:defRPr sz="2400" b="1" kern="1200">
                <a:solidFill>
                  <a:schemeClr val="tx1"/>
                </a:solidFill>
                <a:latin typeface="+mj-lt"/>
                <a:ea typeface="+mj-ea"/>
                <a:cs typeface="+mj-cs"/>
              </a:defRPr>
            </a:lvl1pPr>
          </a:lstStyle>
          <a:p>
            <a:r>
              <a:rPr lang="en-US" sz="1800"/>
              <a:t>Aramco can support China’s short-term energy needs while adapting to its green energy goals and navigating economic and geopolitical challenges</a:t>
            </a:r>
            <a:endParaRPr lang="en-US" sz="1800">
              <a:solidFill>
                <a:schemeClr val="accent5"/>
              </a:solidFill>
            </a:endParaRPr>
          </a:p>
        </p:txBody>
      </p:sp>
      <p:sp>
        <p:nvSpPr>
          <p:cNvPr id="4" name="Rectangle: Single Corner Rounded 3">
            <a:extLst>
              <a:ext uri="{FF2B5EF4-FFF2-40B4-BE49-F238E27FC236}">
                <a16:creationId xmlns:a16="http://schemas.microsoft.com/office/drawing/2014/main" id="{E987014D-B647-3B4A-6958-087BA01FC5CB}"/>
              </a:ext>
            </a:extLst>
          </p:cNvPr>
          <p:cNvSpPr/>
          <p:nvPr/>
        </p:nvSpPr>
        <p:spPr>
          <a:xfrm>
            <a:off x="419904" y="1796958"/>
            <a:ext cx="4399050" cy="4357644"/>
          </a:xfrm>
          <a:prstGeom prst="round1Rect">
            <a:avLst/>
          </a:prstGeom>
          <a:solidFill>
            <a:schemeClr val="bg1">
              <a:lumMod val="95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171450" indent="-171450" eaLnBrk="0" fontAlgn="base" hangingPunct="0">
              <a:lnSpc>
                <a:spcPct val="130000"/>
              </a:lnSpc>
              <a:spcBef>
                <a:spcPct val="0"/>
              </a:spcBef>
              <a:spcAft>
                <a:spcPct val="0"/>
              </a:spcAft>
              <a:buFont typeface="Arial" panose="020B0604020202020204" pitchFamily="34" charset="0"/>
              <a:buChar char="•"/>
            </a:pPr>
            <a:r>
              <a:rPr lang="en-US" sz="1100" i="0">
                <a:solidFill>
                  <a:schemeClr val="tx1">
                    <a:lumMod val="50000"/>
                  </a:schemeClr>
                </a:solidFill>
                <a:effectLst/>
                <a:cs typeface="Arial" panose="020B0604020202020204" pitchFamily="34" charset="0"/>
              </a:rPr>
              <a:t>Uncertain impact of </a:t>
            </a:r>
            <a:r>
              <a:rPr lang="en-US" sz="1100" b="1">
                <a:solidFill>
                  <a:schemeClr val="tx1">
                    <a:lumMod val="50000"/>
                  </a:schemeClr>
                </a:solidFill>
                <a:cs typeface="Arial" panose="020B0604020202020204" pitchFamily="34" charset="0"/>
              </a:rPr>
              <a:t>Trump administrations and US policies </a:t>
            </a:r>
            <a:r>
              <a:rPr lang="en-US" sz="1100">
                <a:solidFill>
                  <a:schemeClr val="tx1">
                    <a:lumMod val="50000"/>
                  </a:schemeClr>
                </a:solidFill>
                <a:cs typeface="Arial" panose="020B0604020202020204" pitchFamily="34" charset="0"/>
              </a:rPr>
              <a:t>on China’s energy industry.</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a:solidFill>
                <a:schemeClr val="tx1">
                  <a:lumMod val="50000"/>
                </a:schemeClr>
              </a:solidFill>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100">
                <a:solidFill>
                  <a:schemeClr val="tx1">
                    <a:lumMod val="50000"/>
                  </a:schemeClr>
                </a:solidFill>
                <a:cs typeface="Arial" panose="020B0604020202020204" pitchFamily="34" charset="0"/>
              </a:rPr>
              <a:t>A potential </a:t>
            </a:r>
            <a:r>
              <a:rPr lang="en-US" sz="1100" b="1">
                <a:solidFill>
                  <a:schemeClr val="tx1">
                    <a:lumMod val="50000"/>
                  </a:schemeClr>
                </a:solidFill>
                <a:cs typeface="Arial" panose="020B0604020202020204" pitchFamily="34" charset="0"/>
              </a:rPr>
              <a:t>delay in</a:t>
            </a:r>
            <a:r>
              <a:rPr lang="en-IN" sz="1100" b="1" kern="100">
                <a:solidFill>
                  <a:schemeClr val="tx1">
                    <a:lumMod val="50000"/>
                  </a:schemeClr>
                </a:solidFill>
                <a:effectLst/>
                <a:ea typeface="Calibri" panose="020F0502020204030204" pitchFamily="34" charset="0"/>
                <a:cs typeface="Arial" panose="020B0604020202020204" pitchFamily="34" charset="0"/>
              </a:rPr>
              <a:t> existing project timelines</a:t>
            </a:r>
            <a:r>
              <a:rPr lang="en-IN" sz="1100" kern="100">
                <a:solidFill>
                  <a:schemeClr val="tx1">
                    <a:lumMod val="50000"/>
                  </a:schemeClr>
                </a:solidFill>
                <a:effectLst/>
                <a:ea typeface="Calibri" panose="020F0502020204030204" pitchFamily="34" charset="0"/>
                <a:cs typeface="Arial" panose="020B0604020202020204" pitchFamily="34" charset="0"/>
              </a:rPr>
              <a:t>, such as the </a:t>
            </a:r>
            <a:r>
              <a:rPr lang="en-US" sz="1100" b="1">
                <a:solidFill>
                  <a:schemeClr val="tx1">
                    <a:lumMod val="50000"/>
                  </a:schemeClr>
                </a:solidFill>
                <a:effectLst/>
                <a:ea typeface="Calibri" panose="020F0502020204030204" pitchFamily="34" charset="0"/>
                <a:cs typeface="Arial" panose="020B0604020202020204" pitchFamily="34" charset="0"/>
              </a:rPr>
              <a:t>Fujian Petrochemical</a:t>
            </a:r>
            <a:r>
              <a:rPr lang="en-IN" sz="1100" kern="100">
                <a:solidFill>
                  <a:schemeClr val="tx1">
                    <a:lumMod val="50000"/>
                  </a:schemeClr>
                </a:solidFill>
                <a:effectLst/>
                <a:ea typeface="Calibri" panose="020F0502020204030204" pitchFamily="34" charset="0"/>
                <a:cs typeface="Arial" panose="020B0604020202020204" pitchFamily="34" charset="0"/>
              </a:rPr>
              <a:t>  Industrial Park, due to regulatory hurdles or financial risks from lower-than-expected demand.</a:t>
            </a:r>
          </a:p>
          <a:p>
            <a:pPr marL="171450" indent="-171450" eaLnBrk="0" fontAlgn="base" hangingPunct="0">
              <a:lnSpc>
                <a:spcPct val="130000"/>
              </a:lnSpc>
              <a:spcBef>
                <a:spcPct val="0"/>
              </a:spcBef>
              <a:spcAft>
                <a:spcPct val="0"/>
              </a:spcAft>
              <a:buFont typeface="Arial" panose="020B0604020202020204" pitchFamily="34" charset="0"/>
              <a:buChar char="•"/>
            </a:pPr>
            <a:endParaRPr lang="en-IN" sz="1100" kern="100">
              <a:solidFill>
                <a:schemeClr val="tx1">
                  <a:lumMod val="50000"/>
                </a:schemeClr>
              </a:solidFill>
              <a:ea typeface="Calibri" panose="020F0502020204030204" pitchFamily="34" charset="0"/>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IN" sz="1100" kern="100">
                <a:solidFill>
                  <a:schemeClr val="tx1">
                    <a:lumMod val="50000"/>
                  </a:schemeClr>
                </a:solidFill>
                <a:effectLst/>
                <a:ea typeface="Calibri" panose="020F0502020204030204" pitchFamily="34" charset="0"/>
                <a:cs typeface="Arial" panose="020B0604020202020204" pitchFamily="34" charset="0"/>
              </a:rPr>
              <a:t>Any further </a:t>
            </a:r>
            <a:r>
              <a:rPr lang="en-IN" sz="1100" b="1" kern="100">
                <a:solidFill>
                  <a:schemeClr val="tx1">
                    <a:lumMod val="50000"/>
                  </a:schemeClr>
                </a:solidFill>
                <a:effectLst/>
                <a:ea typeface="Calibri" panose="020F0502020204030204" pitchFamily="34" charset="0"/>
                <a:cs typeface="Arial" panose="020B0604020202020204" pitchFamily="34" charset="0"/>
              </a:rPr>
              <a:t>trade tensions </a:t>
            </a:r>
            <a:r>
              <a:rPr lang="en-IN" sz="1100" kern="100">
                <a:solidFill>
                  <a:schemeClr val="tx1">
                    <a:lumMod val="50000"/>
                  </a:schemeClr>
                </a:solidFill>
                <a:effectLst/>
                <a:ea typeface="Calibri" panose="020F0502020204030204" pitchFamily="34" charset="0"/>
                <a:cs typeface="Arial" panose="020B0604020202020204" pitchFamily="34" charset="0"/>
              </a:rPr>
              <a:t>in China could </a:t>
            </a:r>
            <a:r>
              <a:rPr lang="en-IN" sz="1100" kern="100">
                <a:solidFill>
                  <a:schemeClr val="tx1">
                    <a:lumMod val="50000"/>
                  </a:schemeClr>
                </a:solidFill>
                <a:ea typeface="Calibri" panose="020F0502020204030204" pitchFamily="34" charset="0"/>
                <a:cs typeface="Arial" panose="020B0604020202020204" pitchFamily="34" charset="0"/>
              </a:rPr>
              <a:t>impact </a:t>
            </a:r>
            <a:r>
              <a:rPr lang="en-IN" sz="1100" b="1" kern="100">
                <a:solidFill>
                  <a:schemeClr val="tx1">
                    <a:lumMod val="50000"/>
                  </a:schemeClr>
                </a:solidFill>
                <a:effectLst/>
                <a:ea typeface="Calibri" panose="020F0502020204030204" pitchFamily="34" charset="0"/>
                <a:cs typeface="Arial" panose="020B0604020202020204" pitchFamily="34" charset="0"/>
              </a:rPr>
              <a:t>investment flows and operational stability </a:t>
            </a:r>
            <a:r>
              <a:rPr lang="en-IN" sz="1100" kern="100">
                <a:solidFill>
                  <a:schemeClr val="tx1">
                    <a:lumMod val="50000"/>
                  </a:schemeClr>
                </a:solidFill>
                <a:effectLst/>
                <a:ea typeface="Calibri" panose="020F0502020204030204" pitchFamily="34" charset="0"/>
                <a:cs typeface="Arial" panose="020B0604020202020204" pitchFamily="34" charset="0"/>
              </a:rPr>
              <a:t>in the country, further impacting the economic growth. </a:t>
            </a:r>
          </a:p>
          <a:p>
            <a:pPr eaLnBrk="0" fontAlgn="base" hangingPunct="0">
              <a:lnSpc>
                <a:spcPct val="130000"/>
              </a:lnSpc>
              <a:spcBef>
                <a:spcPct val="0"/>
              </a:spcBef>
              <a:spcAft>
                <a:spcPct val="0"/>
              </a:spcAft>
            </a:pPr>
            <a:endParaRPr lang="en-IN" sz="1100" kern="100">
              <a:solidFill>
                <a:schemeClr val="tx1">
                  <a:lumMod val="50000"/>
                </a:schemeClr>
              </a:solidFill>
              <a:ea typeface="Calibri" panose="020F0502020204030204" pitchFamily="34" charset="0"/>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IN" sz="1100">
                <a:solidFill>
                  <a:schemeClr val="tx1">
                    <a:lumMod val="50000"/>
                  </a:schemeClr>
                </a:solidFill>
                <a:effectLst/>
                <a:ea typeface="Calibri" panose="020F0502020204030204" pitchFamily="34" charset="0"/>
                <a:cs typeface="Arial" panose="020B0604020202020204" pitchFamily="34" charset="0"/>
              </a:rPr>
              <a:t>As Aramco moves </a:t>
            </a:r>
            <a:r>
              <a:rPr lang="en-IN" sz="1100">
                <a:solidFill>
                  <a:schemeClr val="tx1">
                    <a:lumMod val="50000"/>
                  </a:schemeClr>
                </a:solidFill>
                <a:ea typeface="Calibri" panose="020F0502020204030204" pitchFamily="34" charset="0"/>
                <a:cs typeface="Arial" panose="020B0604020202020204" pitchFamily="34" charset="0"/>
              </a:rPr>
              <a:t>forward in </a:t>
            </a:r>
            <a:r>
              <a:rPr lang="en-IN" sz="1100">
                <a:solidFill>
                  <a:schemeClr val="tx1">
                    <a:lumMod val="50000"/>
                  </a:schemeClr>
                </a:solidFill>
                <a:effectLst/>
                <a:ea typeface="Calibri" panose="020F0502020204030204" pitchFamily="34" charset="0"/>
                <a:cs typeface="Arial" panose="020B0604020202020204" pitchFamily="34" charset="0"/>
              </a:rPr>
              <a:t>alignment with the country’s policy shifts and clean energy focus, </a:t>
            </a:r>
            <a:r>
              <a:rPr lang="en-IN" sz="1100" b="1">
                <a:solidFill>
                  <a:schemeClr val="tx1">
                    <a:lumMod val="50000"/>
                  </a:schemeClr>
                </a:solidFill>
                <a:ea typeface="Calibri" panose="020F0502020204030204" pitchFamily="34" charset="0"/>
                <a:cs typeface="Arial" panose="020B0604020202020204" pitchFamily="34" charset="0"/>
              </a:rPr>
              <a:t>l</a:t>
            </a:r>
            <a:r>
              <a:rPr lang="en-IN" sz="1100" b="1">
                <a:solidFill>
                  <a:schemeClr val="tx1">
                    <a:lumMod val="50000"/>
                  </a:schemeClr>
                </a:solidFill>
                <a:effectLst/>
                <a:ea typeface="Calibri" panose="020F0502020204030204" pitchFamily="34" charset="0"/>
                <a:cs typeface="Arial" panose="020B0604020202020204" pitchFamily="34" charset="0"/>
              </a:rPr>
              <a:t>imited investments in high-growth sectors like renewable energy or digital technology</a:t>
            </a:r>
            <a:r>
              <a:rPr lang="en-IN" sz="1100">
                <a:solidFill>
                  <a:schemeClr val="tx1">
                    <a:lumMod val="50000"/>
                  </a:schemeClr>
                </a:solidFill>
                <a:effectLst/>
                <a:ea typeface="Calibri" panose="020F0502020204030204" pitchFamily="34" charset="0"/>
                <a:cs typeface="Arial" panose="020B0604020202020204" pitchFamily="34" charset="0"/>
              </a:rPr>
              <a:t> could restrict long-term growth potential in China.</a:t>
            </a:r>
            <a:endParaRPr lang="en-US" sz="1100" kern="100">
              <a:solidFill>
                <a:schemeClr val="tx1">
                  <a:lumMod val="50000"/>
                </a:schemeClr>
              </a:solidFill>
              <a:effectLst/>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4189E48C-EBD6-8F02-B6F9-9F88971EA5BC}"/>
              </a:ext>
            </a:extLst>
          </p:cNvPr>
          <p:cNvSpPr txBox="1"/>
          <p:nvPr/>
        </p:nvSpPr>
        <p:spPr>
          <a:xfrm>
            <a:off x="595652" y="1643724"/>
            <a:ext cx="289569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Potential Challenges for Aramco:</a:t>
            </a:r>
          </a:p>
        </p:txBody>
      </p:sp>
      <p:sp>
        <p:nvSpPr>
          <p:cNvPr id="7" name="Rectangle: Single Corner Rounded 6">
            <a:extLst>
              <a:ext uri="{FF2B5EF4-FFF2-40B4-BE49-F238E27FC236}">
                <a16:creationId xmlns:a16="http://schemas.microsoft.com/office/drawing/2014/main" id="{CD73A203-D70B-F298-9DFD-EDF50F5DB968}"/>
              </a:ext>
            </a:extLst>
          </p:cNvPr>
          <p:cNvSpPr/>
          <p:nvPr/>
        </p:nvSpPr>
        <p:spPr>
          <a:xfrm>
            <a:off x="5173523" y="1796958"/>
            <a:ext cx="5925559" cy="2049777"/>
          </a:xfrm>
          <a:prstGeom prst="round1Rect">
            <a:avLst/>
          </a:prstGeom>
          <a:solidFill>
            <a:schemeClr val="accent3">
              <a:lumMod val="20000"/>
              <a:lumOff val="80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171450" indent="-171450" eaLnBrk="0" fontAlgn="base" hangingPunct="0">
              <a:lnSpc>
                <a:spcPct val="130000"/>
              </a:lnSpc>
              <a:spcBef>
                <a:spcPct val="0"/>
              </a:spcBef>
              <a:spcAft>
                <a:spcPct val="0"/>
              </a:spcAft>
              <a:buFont typeface="Arial" panose="020B0604020202020204" pitchFamily="34" charset="0"/>
              <a:buChar char="•"/>
            </a:pPr>
            <a:r>
              <a:rPr lang="en-US" sz="1100">
                <a:solidFill>
                  <a:schemeClr val="tx1">
                    <a:lumMod val="50000"/>
                  </a:schemeClr>
                </a:solidFill>
                <a:cs typeface="Arial" panose="020B0604020202020204" pitchFamily="34" charset="0"/>
              </a:rPr>
              <a:t>While Aramco is </a:t>
            </a:r>
            <a:r>
              <a:rPr lang="en-US" sz="1100" b="1">
                <a:solidFill>
                  <a:schemeClr val="tx1">
                    <a:lumMod val="50000"/>
                  </a:schemeClr>
                </a:solidFill>
                <a:cs typeface="Arial" panose="020B0604020202020204" pitchFamily="34" charset="0"/>
              </a:rPr>
              <a:t>building sustainability partnerships in China</a:t>
            </a:r>
            <a:r>
              <a:rPr lang="en-US" sz="1100">
                <a:solidFill>
                  <a:schemeClr val="tx1">
                    <a:lumMod val="50000"/>
                  </a:schemeClr>
                </a:solidFill>
                <a:cs typeface="Arial" panose="020B0604020202020204" pitchFamily="34" charset="0"/>
              </a:rPr>
              <a:t>, its main investments remain focused on </a:t>
            </a:r>
            <a:r>
              <a:rPr lang="en-US" sz="1100" b="1">
                <a:solidFill>
                  <a:schemeClr val="tx1">
                    <a:lumMod val="50000"/>
                  </a:schemeClr>
                </a:solidFill>
                <a:cs typeface="Arial" panose="020B0604020202020204" pitchFamily="34" charset="0"/>
              </a:rPr>
              <a:t>petrochemicals and traditional energy, which may conflict with China’s goal of shifting towards clean energy.</a:t>
            </a:r>
          </a:p>
          <a:p>
            <a:pPr marL="171450" indent="-171450" eaLnBrk="0" fontAlgn="base" hangingPunct="0">
              <a:lnSpc>
                <a:spcPct val="130000"/>
              </a:lnSpc>
              <a:spcBef>
                <a:spcPct val="0"/>
              </a:spcBef>
              <a:spcAft>
                <a:spcPct val="0"/>
              </a:spcAft>
              <a:buFont typeface="Arial" panose="020B0604020202020204" pitchFamily="34" charset="0"/>
              <a:buChar char="•"/>
            </a:pPr>
            <a:endParaRPr lang="en-US" sz="1100" kern="100">
              <a:solidFill>
                <a:schemeClr val="tx1">
                  <a:lumMod val="50000"/>
                </a:schemeClr>
              </a:solidFill>
              <a:effectLst/>
              <a:ea typeface="Calibri" panose="020F0502020204030204" pitchFamily="34" charset="0"/>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100" kern="100">
                <a:solidFill>
                  <a:schemeClr val="tx1">
                    <a:lumMod val="50000"/>
                  </a:schemeClr>
                </a:solidFill>
                <a:ea typeface="Calibri" panose="020F0502020204030204" pitchFamily="34" charset="0"/>
                <a:cs typeface="Arial" panose="020B0604020202020204" pitchFamily="34" charset="0"/>
              </a:rPr>
              <a:t>The </a:t>
            </a:r>
            <a:r>
              <a:rPr lang="en-US" sz="1100" b="1" kern="100">
                <a:solidFill>
                  <a:schemeClr val="tx1">
                    <a:lumMod val="50000"/>
                  </a:schemeClr>
                </a:solidFill>
                <a:ea typeface="Calibri" panose="020F0502020204030204" pitchFamily="34" charset="0"/>
                <a:cs typeface="Arial" panose="020B0604020202020204" pitchFamily="34" charset="0"/>
              </a:rPr>
              <a:t>petroleum requirements of the country have been volatile</a:t>
            </a:r>
            <a:r>
              <a:rPr lang="en-US" sz="1100" kern="100">
                <a:solidFill>
                  <a:schemeClr val="tx1">
                    <a:lumMod val="50000"/>
                  </a:schemeClr>
                </a:solidFill>
                <a:ea typeface="Calibri" panose="020F0502020204030204" pitchFamily="34" charset="0"/>
                <a:cs typeface="Arial" panose="020B0604020202020204" pitchFamily="34" charset="0"/>
              </a:rPr>
              <a:t>. Even though petroleum consumption is expected to rise as early as 2025, </a:t>
            </a:r>
            <a:r>
              <a:rPr lang="en-US" sz="1100" b="1" kern="100">
                <a:solidFill>
                  <a:schemeClr val="tx1">
                    <a:lumMod val="50000"/>
                  </a:schemeClr>
                </a:solidFill>
                <a:ea typeface="Calibri" panose="020F0502020204030204" pitchFamily="34" charset="0"/>
                <a:cs typeface="Arial" panose="020B0604020202020204" pitchFamily="34" charset="0"/>
              </a:rPr>
              <a:t>fluctuations are not certain due to </a:t>
            </a:r>
            <a:r>
              <a:rPr lang="en-IN" sz="1100" b="1">
                <a:solidFill>
                  <a:schemeClr val="tx1">
                    <a:lumMod val="50000"/>
                  </a:schemeClr>
                </a:solidFill>
                <a:effectLst/>
                <a:ea typeface="Calibri" panose="020F0502020204030204" pitchFamily="34" charset="0"/>
                <a:cs typeface="Arial" panose="020B0604020202020204" pitchFamily="34" charset="0"/>
              </a:rPr>
              <a:t>economic uncertainty and policy interventions.</a:t>
            </a:r>
            <a:endParaRPr lang="en-US" sz="1100" b="1" kern="100">
              <a:solidFill>
                <a:schemeClr val="tx1">
                  <a:lumMod val="50000"/>
                </a:schemeClr>
              </a:solidFill>
              <a:effectLst/>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id="{90F71A67-D358-5C9D-595C-0C6345736784}"/>
              </a:ext>
            </a:extLst>
          </p:cNvPr>
          <p:cNvSpPr txBox="1"/>
          <p:nvPr/>
        </p:nvSpPr>
        <p:spPr>
          <a:xfrm>
            <a:off x="5349271" y="1643724"/>
            <a:ext cx="289569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Current Misalignments for Aramco:</a:t>
            </a:r>
          </a:p>
        </p:txBody>
      </p:sp>
      <p:sp>
        <p:nvSpPr>
          <p:cNvPr id="9" name="Rectangle: Single Corner Rounded 8">
            <a:extLst>
              <a:ext uri="{FF2B5EF4-FFF2-40B4-BE49-F238E27FC236}">
                <a16:creationId xmlns:a16="http://schemas.microsoft.com/office/drawing/2014/main" id="{AA5F6FE5-4132-5E2D-55F9-59C0A28AE3A1}"/>
              </a:ext>
            </a:extLst>
          </p:cNvPr>
          <p:cNvSpPr/>
          <p:nvPr/>
        </p:nvSpPr>
        <p:spPr>
          <a:xfrm>
            <a:off x="5173523" y="4393559"/>
            <a:ext cx="5925559" cy="1761043"/>
          </a:xfrm>
          <a:prstGeom prst="round1Rect">
            <a:avLst/>
          </a:prstGeom>
          <a:solidFill>
            <a:srgbClr val="A1D47D"/>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171450" indent="-171450" eaLnBrk="0" fontAlgn="base" hangingPunct="0">
              <a:lnSpc>
                <a:spcPct val="130000"/>
              </a:lnSpc>
              <a:spcBef>
                <a:spcPct val="0"/>
              </a:spcBef>
              <a:spcAft>
                <a:spcPct val="0"/>
              </a:spcAft>
              <a:buFont typeface="Arial" panose="020B0604020202020204" pitchFamily="34" charset="0"/>
              <a:buChar char="•"/>
            </a:pPr>
            <a:r>
              <a:rPr lang="en-US" sz="1100" b="1">
                <a:solidFill>
                  <a:schemeClr val="tx1">
                    <a:lumMod val="50000"/>
                  </a:schemeClr>
                </a:solidFill>
                <a:cs typeface="Arial" panose="020B0604020202020204" pitchFamily="34" charset="0"/>
              </a:rPr>
              <a:t>Strengthen </a:t>
            </a:r>
            <a:r>
              <a:rPr lang="en-IN" sz="1100" b="1">
                <a:solidFill>
                  <a:schemeClr val="tx1">
                    <a:lumMod val="50000"/>
                  </a:schemeClr>
                </a:solidFill>
                <a:ea typeface="Calibri" panose="020F0502020204030204" pitchFamily="34" charset="0"/>
                <a:cs typeface="Arial" panose="020B0604020202020204" pitchFamily="34" charset="0"/>
              </a:rPr>
              <a:t>the </a:t>
            </a:r>
            <a:r>
              <a:rPr lang="en-IN" sz="1100" b="1">
                <a:solidFill>
                  <a:schemeClr val="tx1">
                    <a:lumMod val="50000"/>
                  </a:schemeClr>
                </a:solidFill>
                <a:effectLst/>
                <a:ea typeface="Calibri" panose="020F0502020204030204" pitchFamily="34" charset="0"/>
                <a:cs typeface="Arial" panose="020B0604020202020204" pitchFamily="34" charset="0"/>
              </a:rPr>
              <a:t>investments in renewable energy and technology </a:t>
            </a:r>
            <a:r>
              <a:rPr lang="en-IN" sz="1100">
                <a:solidFill>
                  <a:schemeClr val="tx1">
                    <a:lumMod val="50000"/>
                  </a:schemeClr>
                </a:solidFill>
                <a:effectLst/>
                <a:ea typeface="Calibri" panose="020F0502020204030204" pitchFamily="34" charset="0"/>
                <a:cs typeface="Arial" panose="020B0604020202020204" pitchFamily="34" charset="0"/>
              </a:rPr>
              <a:t>sectors to align with China’s clean energy push and lessen </a:t>
            </a:r>
            <a:r>
              <a:rPr lang="en-IN" sz="1100" kern="100">
                <a:solidFill>
                  <a:schemeClr val="tx1">
                    <a:lumMod val="50000"/>
                  </a:schemeClr>
                </a:solidFill>
                <a:effectLst/>
                <a:ea typeface="Calibri" panose="020F0502020204030204" pitchFamily="34" charset="0"/>
                <a:cs typeface="Arial" panose="020B0604020202020204" pitchFamily="34" charset="0"/>
              </a:rPr>
              <a:t>risks from geopolitical or economic downturns</a:t>
            </a:r>
            <a:r>
              <a:rPr lang="en-IN" sz="1100" kern="100">
                <a:solidFill>
                  <a:schemeClr val="tx1">
                    <a:lumMod val="50000"/>
                  </a:schemeClr>
                </a:solidFill>
                <a:ea typeface="Calibri" panose="020F0502020204030204" pitchFamily="34" charset="0"/>
                <a:cs typeface="Arial" panose="020B0604020202020204" pitchFamily="34" charset="0"/>
              </a:rPr>
              <a:t> (E.g. change in US government policies and decline in GDP, respectively) </a:t>
            </a:r>
            <a:br>
              <a:rPr lang="en-IN" sz="1100" kern="100">
                <a:solidFill>
                  <a:schemeClr val="tx1">
                    <a:lumMod val="50000"/>
                  </a:schemeClr>
                </a:solidFill>
                <a:effectLst/>
                <a:ea typeface="Calibri" panose="020F0502020204030204" pitchFamily="34" charset="0"/>
                <a:cs typeface="Arial" panose="020B0604020202020204" pitchFamily="34" charset="0"/>
              </a:rPr>
            </a:br>
            <a:endParaRPr lang="en-US" sz="1100" kern="100">
              <a:solidFill>
                <a:schemeClr val="tx1">
                  <a:lumMod val="50000"/>
                </a:schemeClr>
              </a:solidFill>
              <a:effectLst/>
              <a:ea typeface="Calibri" panose="020F0502020204030204" pitchFamily="34" charset="0"/>
              <a:cs typeface="Arial" panose="020B0604020202020204" pitchFamily="34" charset="0"/>
            </a:endParaRPr>
          </a:p>
          <a:p>
            <a:pPr marL="171450" indent="-171450" eaLnBrk="0" fontAlgn="base" hangingPunct="0">
              <a:lnSpc>
                <a:spcPct val="130000"/>
              </a:lnSpc>
              <a:spcBef>
                <a:spcPct val="0"/>
              </a:spcBef>
              <a:spcAft>
                <a:spcPct val="0"/>
              </a:spcAft>
              <a:buFont typeface="Arial" panose="020B0604020202020204" pitchFamily="34" charset="0"/>
              <a:buChar char="•"/>
            </a:pPr>
            <a:r>
              <a:rPr lang="en-US" sz="1100" b="1" kern="100">
                <a:solidFill>
                  <a:schemeClr val="tx1">
                    <a:lumMod val="50000"/>
                  </a:schemeClr>
                </a:solidFill>
                <a:ea typeface="Calibri" panose="020F0502020204030204" pitchFamily="34" charset="0"/>
                <a:cs typeface="Arial" panose="020B0604020202020204" pitchFamily="34" charset="0"/>
              </a:rPr>
              <a:t>Foster</a:t>
            </a:r>
            <a:r>
              <a:rPr lang="en-US" sz="1100" b="1" kern="100">
                <a:solidFill>
                  <a:schemeClr val="tx1">
                    <a:lumMod val="50000"/>
                  </a:schemeClr>
                </a:solidFill>
                <a:effectLst/>
                <a:ea typeface="Calibri" panose="020F0502020204030204" pitchFamily="34" charset="0"/>
                <a:cs typeface="Arial" panose="020B0604020202020204" pitchFamily="34" charset="0"/>
              </a:rPr>
              <a:t> collaborations in the country to drive innovation in the energy sector </a:t>
            </a:r>
            <a:r>
              <a:rPr lang="en-US" sz="1100" kern="100">
                <a:solidFill>
                  <a:schemeClr val="tx1">
                    <a:lumMod val="50000"/>
                  </a:schemeClr>
                </a:solidFill>
                <a:effectLst/>
                <a:ea typeface="Calibri" panose="020F0502020204030204" pitchFamily="34" charset="0"/>
                <a:cs typeface="Arial" panose="020B0604020202020204" pitchFamily="34" charset="0"/>
              </a:rPr>
              <a:t>that can attract international interest and investments.</a:t>
            </a:r>
          </a:p>
        </p:txBody>
      </p:sp>
      <p:sp>
        <p:nvSpPr>
          <p:cNvPr id="10" name="TextBox 9">
            <a:extLst>
              <a:ext uri="{FF2B5EF4-FFF2-40B4-BE49-F238E27FC236}">
                <a16:creationId xmlns:a16="http://schemas.microsoft.com/office/drawing/2014/main" id="{883B6696-D715-7086-AF35-BFC9621AEDB7}"/>
              </a:ext>
            </a:extLst>
          </p:cNvPr>
          <p:cNvSpPr txBox="1"/>
          <p:nvPr/>
        </p:nvSpPr>
        <p:spPr>
          <a:xfrm>
            <a:off x="5349271" y="4240325"/>
            <a:ext cx="289569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Recommendations for Aramco:</a:t>
            </a:r>
          </a:p>
        </p:txBody>
      </p:sp>
    </p:spTree>
    <p:extLst>
      <p:ext uri="{BB962C8B-B14F-4D97-AF65-F5344CB8AC3E}">
        <p14:creationId xmlns:p14="http://schemas.microsoft.com/office/powerpoint/2010/main" val="2619691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DC349-F01B-7B62-0D32-0130AC80D59E}"/>
              </a:ext>
            </a:extLst>
          </p:cNvPr>
          <p:cNvSpPr>
            <a:spLocks noGrp="1"/>
          </p:cNvSpPr>
          <p:nvPr>
            <p:ph type="ctrTitle"/>
          </p:nvPr>
        </p:nvSpPr>
        <p:spPr/>
        <p:txBody>
          <a:bodyPr/>
          <a:lstStyle/>
          <a:p>
            <a:r>
              <a:rPr lang="en-US"/>
              <a:t>Thank You</a:t>
            </a:r>
          </a:p>
        </p:txBody>
      </p:sp>
    </p:spTree>
    <p:extLst>
      <p:ext uri="{BB962C8B-B14F-4D97-AF65-F5344CB8AC3E}">
        <p14:creationId xmlns:p14="http://schemas.microsoft.com/office/powerpoint/2010/main" val="3395879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B6EF7-1EEE-DDEE-469C-863385F12B2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EAE8DA4F-CEFD-113C-D57B-65E1E2FC6C89}"/>
              </a:ext>
            </a:extLst>
          </p:cNvPr>
          <p:cNvSpPr/>
          <p:nvPr/>
        </p:nvSpPr>
        <p:spPr>
          <a:xfrm>
            <a:off x="0" y="936843"/>
            <a:ext cx="12192000" cy="126914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6" name="Object 5" hidden="1">
            <a:extLst>
              <a:ext uri="{FF2B5EF4-FFF2-40B4-BE49-F238E27FC236}">
                <a16:creationId xmlns:a16="http://schemas.microsoft.com/office/drawing/2014/main" id="{78B5AF21-2D92-4E0C-1DDA-C36CBDA55E7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78B5AF21-2D92-4E0C-1DDA-C36CBDA55E7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2A015E9F-1BD7-6003-FBF7-A49717372C90}"/>
              </a:ext>
            </a:extLst>
          </p:cNvPr>
          <p:cNvSpPr txBox="1"/>
          <p:nvPr/>
        </p:nvSpPr>
        <p:spPr>
          <a:xfrm>
            <a:off x="586739" y="1460421"/>
            <a:ext cx="11018521" cy="646331"/>
          </a:xfrm>
          <a:prstGeom prst="rect">
            <a:avLst/>
          </a:prstGeom>
          <a:noFill/>
        </p:spPr>
        <p:txBody>
          <a:bodyPr wrap="square">
            <a:spAutoFit/>
          </a:bodyPr>
          <a:lstStyle/>
          <a:p>
            <a:pPr marL="0" marR="0">
              <a:spcAft>
                <a:spcPts val="1200"/>
              </a:spcAft>
            </a:pPr>
            <a:r>
              <a:rPr lang="en-US" sz="1200">
                <a:effectLst/>
                <a:ea typeface="Aptos" panose="020B0004020202020204" pitchFamily="34" charset="0"/>
              </a:rPr>
              <a:t>China is experiencing an economic slump, raising concerns about its energy demand and market stability. Aramco has made significant investment commitments in China, but questions are emerging about whether these promises are achievable given the current economic climate. Under-delivering and overpromising could have a detrimental effect on Aramco’s reputation in China, a priority market for the expansion of the Company’s downstream business. </a:t>
            </a:r>
            <a:endParaRPr lang="en-US" sz="1200">
              <a:ea typeface="Aptos" panose="020B0004020202020204" pitchFamily="34" charset="0"/>
            </a:endParaRPr>
          </a:p>
        </p:txBody>
      </p:sp>
      <p:sp>
        <p:nvSpPr>
          <p:cNvPr id="7" name="Title 11">
            <a:extLst>
              <a:ext uri="{FF2B5EF4-FFF2-40B4-BE49-F238E27FC236}">
                <a16:creationId xmlns:a16="http://schemas.microsoft.com/office/drawing/2014/main" id="{F63DCF69-9926-88F0-F4F2-0B38CEBBFFD3}"/>
              </a:ext>
            </a:extLst>
          </p:cNvPr>
          <p:cNvSpPr>
            <a:spLocks noGrp="1"/>
          </p:cNvSpPr>
          <p:nvPr>
            <p:ph type="title"/>
          </p:nvPr>
        </p:nvSpPr>
        <p:spPr>
          <a:xfrm>
            <a:off x="304705" y="138828"/>
            <a:ext cx="10679178" cy="515523"/>
          </a:xfrm>
        </p:spPr>
        <p:txBody>
          <a:bodyPr vert="horz"/>
          <a:lstStyle/>
          <a:p>
            <a:r>
              <a:rPr lang="en-US" sz="1800">
                <a:solidFill>
                  <a:schemeClr val="accent5"/>
                </a:solidFill>
              </a:rPr>
              <a:t>Objective &amp; Methodology</a:t>
            </a:r>
          </a:p>
        </p:txBody>
      </p:sp>
      <p:sp>
        <p:nvSpPr>
          <p:cNvPr id="9" name="object 39">
            <a:extLst>
              <a:ext uri="{FF2B5EF4-FFF2-40B4-BE49-F238E27FC236}">
                <a16:creationId xmlns:a16="http://schemas.microsoft.com/office/drawing/2014/main" id="{45D795C0-1174-52CC-CC15-51CBDEF0C9F1}"/>
              </a:ext>
            </a:extLst>
          </p:cNvPr>
          <p:cNvSpPr/>
          <p:nvPr/>
        </p:nvSpPr>
        <p:spPr>
          <a:xfrm>
            <a:off x="304706" y="525622"/>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Study Overview: Background, Goals, and Approach</a:t>
            </a:r>
          </a:p>
        </p:txBody>
      </p:sp>
      <p:sp>
        <p:nvSpPr>
          <p:cNvPr id="11" name="TextBox 10">
            <a:extLst>
              <a:ext uri="{FF2B5EF4-FFF2-40B4-BE49-F238E27FC236}">
                <a16:creationId xmlns:a16="http://schemas.microsoft.com/office/drawing/2014/main" id="{2D0BEDBD-1681-E3FD-EF91-AF1B42F56FE2}"/>
              </a:ext>
            </a:extLst>
          </p:cNvPr>
          <p:cNvSpPr txBox="1"/>
          <p:nvPr/>
        </p:nvSpPr>
        <p:spPr>
          <a:xfrm>
            <a:off x="304707" y="1070440"/>
            <a:ext cx="1450467" cy="340519"/>
          </a:xfrm>
          <a:prstGeom prst="flowChartAlternateProcess">
            <a:avLst/>
          </a:prstGeom>
          <a:solidFill>
            <a:schemeClr val="bg1"/>
          </a:solidFill>
          <a:ln>
            <a:solidFill>
              <a:srgbClr val="A1D47D"/>
            </a:solidFill>
          </a:ln>
        </p:spPr>
        <p:txBody>
          <a:bodyPr wrap="square" rtlCol="0">
            <a:spAutoFit/>
          </a:bodyPr>
          <a:lstStyle/>
          <a:p>
            <a:pPr algn="ctr">
              <a:defRPr/>
            </a:pPr>
            <a:r>
              <a:rPr lang="en-US" sz="1400" b="1">
                <a:solidFill>
                  <a:srgbClr val="00B0F0"/>
                </a:solidFill>
              </a:rPr>
              <a:t>Background:</a:t>
            </a:r>
          </a:p>
        </p:txBody>
      </p:sp>
      <p:sp>
        <p:nvSpPr>
          <p:cNvPr id="12" name="TextBox 11">
            <a:extLst>
              <a:ext uri="{FF2B5EF4-FFF2-40B4-BE49-F238E27FC236}">
                <a16:creationId xmlns:a16="http://schemas.microsoft.com/office/drawing/2014/main" id="{6EDA2D08-99F9-76C3-E8E7-AC39CF7989CE}"/>
              </a:ext>
            </a:extLst>
          </p:cNvPr>
          <p:cNvSpPr txBox="1"/>
          <p:nvPr/>
        </p:nvSpPr>
        <p:spPr>
          <a:xfrm>
            <a:off x="304706" y="2326522"/>
            <a:ext cx="1450467" cy="340519"/>
          </a:xfrm>
          <a:prstGeom prst="flowChartAlternateProcess">
            <a:avLst/>
          </a:prstGeom>
          <a:solidFill>
            <a:schemeClr val="bg1"/>
          </a:solidFill>
          <a:ln>
            <a:solidFill>
              <a:srgbClr val="A1D47D"/>
            </a:solidFill>
          </a:ln>
        </p:spPr>
        <p:txBody>
          <a:bodyPr wrap="square" rtlCol="0">
            <a:spAutoFit/>
          </a:bodyPr>
          <a:lstStyle/>
          <a:p>
            <a:pPr algn="ctr">
              <a:defRPr/>
            </a:pPr>
            <a:r>
              <a:rPr lang="en-US" sz="1400" b="1">
                <a:solidFill>
                  <a:srgbClr val="00B0F0"/>
                </a:solidFill>
              </a:rPr>
              <a:t>Objective:</a:t>
            </a:r>
          </a:p>
        </p:txBody>
      </p:sp>
      <p:sp>
        <p:nvSpPr>
          <p:cNvPr id="13" name="TextBox 12">
            <a:extLst>
              <a:ext uri="{FF2B5EF4-FFF2-40B4-BE49-F238E27FC236}">
                <a16:creationId xmlns:a16="http://schemas.microsoft.com/office/drawing/2014/main" id="{7A6BC0A8-8810-27F1-279F-1266A1D9F38B}"/>
              </a:ext>
            </a:extLst>
          </p:cNvPr>
          <p:cNvSpPr txBox="1"/>
          <p:nvPr/>
        </p:nvSpPr>
        <p:spPr>
          <a:xfrm>
            <a:off x="586739" y="2729568"/>
            <a:ext cx="11018521" cy="1354217"/>
          </a:xfrm>
          <a:prstGeom prst="rect">
            <a:avLst/>
          </a:prstGeom>
          <a:noFill/>
        </p:spPr>
        <p:txBody>
          <a:bodyPr wrap="square">
            <a:spAutoFit/>
          </a:bodyPr>
          <a:lstStyle/>
          <a:p>
            <a:pPr marL="0" marR="0">
              <a:spcAft>
                <a:spcPts val="1200"/>
              </a:spcAft>
            </a:pPr>
            <a:r>
              <a:rPr lang="en-US" sz="1200">
                <a:effectLst/>
                <a:ea typeface="Aptos" panose="020B0004020202020204" pitchFamily="34" charset="0"/>
              </a:rPr>
              <a:t>Burson reached out to C5i to examine the media coverage, legislative activity, and global context (political shifts, geopolitical tensions, etc.) over 2023 and 2024 to:</a:t>
            </a:r>
          </a:p>
          <a:p>
            <a:pPr marL="285750" marR="0" indent="-285750">
              <a:buFont typeface="Arial" panose="020B0604020202020204" pitchFamily="34" charset="0"/>
              <a:buChar char="•"/>
            </a:pPr>
            <a:r>
              <a:rPr lang="en-US" sz="1200">
                <a:ea typeface="Aptos" panose="020B0004020202020204" pitchFamily="34" charset="0"/>
              </a:rPr>
              <a:t>Provide an overview of China’s economic outlook and its implications for the oil and gas sector.</a:t>
            </a:r>
          </a:p>
          <a:p>
            <a:pPr marL="285750" marR="0" indent="-285750">
              <a:buFont typeface="Arial" panose="020B0604020202020204" pitchFamily="34" charset="0"/>
              <a:buChar char="•"/>
            </a:pPr>
            <a:r>
              <a:rPr lang="en-US" sz="1200">
                <a:ea typeface="Aptos" panose="020B0004020202020204" pitchFamily="34" charset="0"/>
              </a:rPr>
              <a:t>Analyze Aramco’s recent press releases and media coverage in China.</a:t>
            </a:r>
          </a:p>
          <a:p>
            <a:pPr marL="285750" marR="0" indent="-285750">
              <a:buFont typeface="Arial" panose="020B0604020202020204" pitchFamily="34" charset="0"/>
              <a:buChar char="•"/>
            </a:pPr>
            <a:r>
              <a:rPr lang="en-US" sz="1200">
                <a:ea typeface="Aptos" panose="020B0004020202020204" pitchFamily="34" charset="0"/>
              </a:rPr>
              <a:t>Identify misalignments between Aramco’s stated ambitions and China’s economic realities.</a:t>
            </a:r>
          </a:p>
          <a:p>
            <a:pPr marL="285750" marR="0" indent="-285750">
              <a:buFont typeface="Arial" panose="020B0604020202020204" pitchFamily="34" charset="0"/>
              <a:buChar char="•"/>
            </a:pPr>
            <a:r>
              <a:rPr lang="en-US" sz="1200">
                <a:ea typeface="Aptos" panose="020B0004020202020204" pitchFamily="34" charset="0"/>
              </a:rPr>
              <a:t>Assess reputational risks and offer strategic recommendations.</a:t>
            </a:r>
          </a:p>
        </p:txBody>
      </p:sp>
      <p:sp>
        <p:nvSpPr>
          <p:cNvPr id="14" name="TextBox 13">
            <a:extLst>
              <a:ext uri="{FF2B5EF4-FFF2-40B4-BE49-F238E27FC236}">
                <a16:creationId xmlns:a16="http://schemas.microsoft.com/office/drawing/2014/main" id="{9649EACC-69ED-B204-B7E5-80CBE94E84D6}"/>
              </a:ext>
            </a:extLst>
          </p:cNvPr>
          <p:cNvSpPr txBox="1"/>
          <p:nvPr/>
        </p:nvSpPr>
        <p:spPr>
          <a:xfrm>
            <a:off x="304705" y="4221010"/>
            <a:ext cx="1450467" cy="340519"/>
          </a:xfrm>
          <a:prstGeom prst="flowChartAlternateProcess">
            <a:avLst/>
          </a:prstGeom>
          <a:solidFill>
            <a:schemeClr val="bg1"/>
          </a:solidFill>
          <a:ln>
            <a:solidFill>
              <a:srgbClr val="A1D47D"/>
            </a:solidFill>
          </a:ln>
        </p:spPr>
        <p:txBody>
          <a:bodyPr wrap="square" rtlCol="0">
            <a:spAutoFit/>
          </a:bodyPr>
          <a:lstStyle/>
          <a:p>
            <a:pPr algn="ctr">
              <a:defRPr/>
            </a:pPr>
            <a:r>
              <a:rPr lang="en-US" sz="1400" b="1">
                <a:solidFill>
                  <a:srgbClr val="00B0F0"/>
                </a:solidFill>
              </a:rPr>
              <a:t>Methodology:</a:t>
            </a:r>
          </a:p>
        </p:txBody>
      </p:sp>
      <p:sp>
        <p:nvSpPr>
          <p:cNvPr id="16" name="TextBox 15">
            <a:extLst>
              <a:ext uri="{FF2B5EF4-FFF2-40B4-BE49-F238E27FC236}">
                <a16:creationId xmlns:a16="http://schemas.microsoft.com/office/drawing/2014/main" id="{5611D9C6-F57A-63E9-C430-00EF69D3D54F}"/>
              </a:ext>
            </a:extLst>
          </p:cNvPr>
          <p:cNvSpPr txBox="1"/>
          <p:nvPr/>
        </p:nvSpPr>
        <p:spPr>
          <a:xfrm>
            <a:off x="586739" y="4627534"/>
            <a:ext cx="7835366" cy="276999"/>
          </a:xfrm>
          <a:prstGeom prst="rect">
            <a:avLst/>
          </a:prstGeom>
          <a:noFill/>
        </p:spPr>
        <p:txBody>
          <a:bodyPr wrap="square">
            <a:spAutoFit/>
          </a:bodyPr>
          <a:lstStyle/>
          <a:p>
            <a:pPr>
              <a:spcAft>
                <a:spcPts val="1200"/>
              </a:spcAft>
            </a:pPr>
            <a:r>
              <a:rPr lang="en-US" sz="1200"/>
              <a:t>C5i leveraged </a:t>
            </a:r>
            <a:r>
              <a:rPr lang="en-US" sz="1200" b="1"/>
              <a:t>desk research &amp; social media </a:t>
            </a:r>
            <a:r>
              <a:rPr lang="en-US" sz="1200"/>
              <a:t>analytics capabilities to answer the objective </a:t>
            </a:r>
          </a:p>
        </p:txBody>
      </p:sp>
      <p:grpSp>
        <p:nvGrpSpPr>
          <p:cNvPr id="17" name="Group 16">
            <a:extLst>
              <a:ext uri="{FF2B5EF4-FFF2-40B4-BE49-F238E27FC236}">
                <a16:creationId xmlns:a16="http://schemas.microsoft.com/office/drawing/2014/main" id="{778CD05B-99A3-960D-E79F-B5A0697AD41C}"/>
              </a:ext>
            </a:extLst>
          </p:cNvPr>
          <p:cNvGrpSpPr/>
          <p:nvPr/>
        </p:nvGrpSpPr>
        <p:grpSpPr>
          <a:xfrm>
            <a:off x="304705" y="5209095"/>
            <a:ext cx="8300946" cy="936017"/>
            <a:chOff x="3735925" y="5344525"/>
            <a:chExt cx="7586446" cy="849791"/>
          </a:xfrm>
          <a:effectLst/>
        </p:grpSpPr>
        <p:sp>
          <p:nvSpPr>
            <p:cNvPr id="18" name="Arrow: Chevron 17">
              <a:extLst>
                <a:ext uri="{FF2B5EF4-FFF2-40B4-BE49-F238E27FC236}">
                  <a16:creationId xmlns:a16="http://schemas.microsoft.com/office/drawing/2014/main" id="{A1066180-D41F-689C-C85D-FDFDB0F8442A}"/>
                </a:ext>
              </a:extLst>
            </p:cNvPr>
            <p:cNvSpPr/>
            <p:nvPr/>
          </p:nvSpPr>
          <p:spPr>
            <a:xfrm>
              <a:off x="3735925" y="5344526"/>
              <a:ext cx="1859230" cy="849790"/>
            </a:xfrm>
            <a:prstGeom prst="rect">
              <a:avLst/>
            </a:prstGeom>
            <a:solidFill>
              <a:srgbClr val="00A3E0"/>
            </a:solidFill>
            <a:ln w="25400" cap="flat" cmpd="sng" algn="ctr">
              <a:noFill/>
              <a:prstDash val="solid"/>
            </a:ln>
            <a:effectLst/>
          </p:spPr>
          <p:txBody>
            <a:bodyPr lIns="0" rIns="0" anchor="ctr"/>
            <a:lstStyle/>
            <a:p>
              <a:pPr marL="0" marR="0" lvl="0" indent="0" algn="ctr" defTabSz="914333" eaLnBrk="1" fontAlgn="auto" latinLnBrk="0" hangingPunct="1">
                <a:lnSpc>
                  <a:spcPct val="100000"/>
                </a:lnSpc>
                <a:spcBef>
                  <a:spcPts val="0"/>
                </a:spcBef>
                <a:spcAft>
                  <a:spcPts val="0"/>
                </a:spcAft>
                <a:buClr>
                  <a:srgbClr val="000000"/>
                </a:buClr>
                <a:buSzTx/>
                <a:buFont typeface="Arial"/>
                <a:buNone/>
                <a:tabLst/>
                <a:defRPr/>
              </a:pPr>
              <a:r>
                <a:rPr lang="en-US" sz="1000" b="1" kern="0">
                  <a:solidFill>
                    <a:schemeClr val="bg1"/>
                  </a:solidFill>
                  <a:sym typeface="Arial"/>
                </a:rPr>
                <a:t>Developed framework</a:t>
              </a:r>
              <a:r>
                <a:rPr kumimoji="0" lang="en-US" sz="1000" b="1" i="0" u="none" strike="noStrike" kern="0" cap="none" spc="0" normalizeH="0" baseline="0" noProof="0">
                  <a:ln>
                    <a:noFill/>
                  </a:ln>
                  <a:solidFill>
                    <a:schemeClr val="bg1"/>
                  </a:solidFill>
                  <a:effectLst/>
                  <a:uLnTx/>
                  <a:uFillTx/>
                  <a:ea typeface="+mn-ea"/>
                  <a:cs typeface="+mn-cs"/>
                  <a:sym typeface="Arial"/>
                </a:rPr>
                <a:t> to gather relevant data around China’s economic outlook and Aramco’s initiatives in China</a:t>
              </a:r>
            </a:p>
          </p:txBody>
        </p:sp>
        <p:sp>
          <p:nvSpPr>
            <p:cNvPr id="19" name="Arrow: Chevron 18">
              <a:extLst>
                <a:ext uri="{FF2B5EF4-FFF2-40B4-BE49-F238E27FC236}">
                  <a16:creationId xmlns:a16="http://schemas.microsoft.com/office/drawing/2014/main" id="{FE33DCBE-D9F0-B23B-D216-A6CFEACF3BD7}"/>
                </a:ext>
              </a:extLst>
            </p:cNvPr>
            <p:cNvSpPr/>
            <p:nvPr/>
          </p:nvSpPr>
          <p:spPr>
            <a:xfrm>
              <a:off x="5702153" y="5344525"/>
              <a:ext cx="1859227" cy="849787"/>
            </a:xfrm>
            <a:prstGeom prst="rect">
              <a:avLst/>
            </a:prstGeom>
            <a:solidFill>
              <a:srgbClr val="A1D47D"/>
            </a:solidFill>
            <a:ln w="25400" cap="flat" cmpd="sng" algn="ctr">
              <a:noFill/>
              <a:prstDash val="solid"/>
            </a:ln>
            <a:effectLst/>
          </p:spPr>
          <p:txBody>
            <a:bodyPr lIns="0" rIns="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000" b="1" kern="0">
                  <a:solidFill>
                    <a:schemeClr val="bg1"/>
                  </a:solidFill>
                  <a:sym typeface="Arial"/>
                </a:rPr>
                <a:t>Developed query with keywords using the Boolean logic and ingested it through Brandwatch</a:t>
              </a:r>
            </a:p>
          </p:txBody>
        </p:sp>
        <p:sp>
          <p:nvSpPr>
            <p:cNvPr id="20" name="Arrow: Chevron 19">
              <a:extLst>
                <a:ext uri="{FF2B5EF4-FFF2-40B4-BE49-F238E27FC236}">
                  <a16:creationId xmlns:a16="http://schemas.microsoft.com/office/drawing/2014/main" id="{8058FFB9-FDA2-131E-F05D-931916AE4820}"/>
                </a:ext>
              </a:extLst>
            </p:cNvPr>
            <p:cNvSpPr/>
            <p:nvPr/>
          </p:nvSpPr>
          <p:spPr>
            <a:xfrm>
              <a:off x="7668378" y="5344526"/>
              <a:ext cx="1859227" cy="849788"/>
            </a:xfrm>
            <a:prstGeom prst="rect">
              <a:avLst/>
            </a:prstGeom>
            <a:solidFill>
              <a:srgbClr val="0C2A8C"/>
            </a:solidFill>
            <a:ln w="25400" cap="flat" cmpd="sng" algn="ctr">
              <a:noFill/>
              <a:prstDash val="solid"/>
            </a:ln>
            <a:effectLst/>
          </p:spPr>
          <p:txBody>
            <a:bodyPr lIns="0" rIns="0" anchor="ctr"/>
            <a:lstStyle/>
            <a:p>
              <a:pPr marL="0" marR="0" lvl="0" indent="0" algn="ctr" defTabSz="914333" eaLnBrk="1" fontAlgn="auto" latinLnBrk="0" hangingPunct="1">
                <a:lnSpc>
                  <a:spcPct val="100000"/>
                </a:lnSpc>
                <a:spcBef>
                  <a:spcPts val="0"/>
                </a:spcBef>
                <a:spcAft>
                  <a:spcPts val="0"/>
                </a:spcAft>
                <a:buClr>
                  <a:srgbClr val="000000"/>
                </a:buClr>
                <a:buSzTx/>
                <a:buFont typeface="Arial"/>
                <a:buNone/>
                <a:tabLst/>
                <a:defRPr/>
              </a:pPr>
              <a:r>
                <a:rPr kumimoji="0" lang="en-US" sz="1000" b="1" i="0" u="none" strike="noStrike" kern="0" cap="none" spc="0" normalizeH="0" baseline="0" noProof="0">
                  <a:ln>
                    <a:noFill/>
                  </a:ln>
                  <a:solidFill>
                    <a:schemeClr val="bg1"/>
                  </a:solidFill>
                  <a:effectLst/>
                  <a:uLnTx/>
                  <a:uFillTx/>
                  <a:ea typeface="+mn-ea"/>
                  <a:cs typeface="+mn-cs"/>
                  <a:sym typeface="Arial"/>
                </a:rPr>
                <a:t>    A</a:t>
              </a:r>
              <a:r>
                <a:rPr lang="en-US" sz="1000" b="1" kern="0">
                  <a:solidFill>
                    <a:schemeClr val="bg1"/>
                  </a:solidFill>
                  <a:sym typeface="Arial"/>
                </a:rPr>
                <a:t>ggregated data and eliminated the noise/junk</a:t>
              </a:r>
              <a:endParaRPr kumimoji="0" lang="en-US" sz="1000" b="1" i="0" u="none" strike="noStrike" kern="0" cap="none" spc="0" normalizeH="0" baseline="0" noProof="0">
                <a:ln>
                  <a:noFill/>
                </a:ln>
                <a:solidFill>
                  <a:schemeClr val="bg1"/>
                </a:solidFill>
                <a:effectLst/>
                <a:uLnTx/>
                <a:uFillTx/>
                <a:ea typeface="+mn-ea"/>
                <a:cs typeface="+mn-cs"/>
                <a:sym typeface="Arial"/>
              </a:endParaRPr>
            </a:p>
          </p:txBody>
        </p:sp>
        <p:sp>
          <p:nvSpPr>
            <p:cNvPr id="21" name="Arrow: Chevron 20">
              <a:extLst>
                <a:ext uri="{FF2B5EF4-FFF2-40B4-BE49-F238E27FC236}">
                  <a16:creationId xmlns:a16="http://schemas.microsoft.com/office/drawing/2014/main" id="{5DC20CC9-F743-0636-AEF1-63F6EFF8D22A}"/>
                </a:ext>
              </a:extLst>
            </p:cNvPr>
            <p:cNvSpPr/>
            <p:nvPr/>
          </p:nvSpPr>
          <p:spPr>
            <a:xfrm>
              <a:off x="9634603" y="5344525"/>
              <a:ext cx="1687768" cy="849787"/>
            </a:xfrm>
            <a:prstGeom prst="rect">
              <a:avLst/>
            </a:prstGeom>
            <a:solidFill>
              <a:schemeClr val="accent1">
                <a:lumMod val="75000"/>
              </a:schemeClr>
            </a:solidFill>
            <a:ln w="25400" cap="flat" cmpd="sng" algn="ctr">
              <a:noFill/>
              <a:prstDash val="solid"/>
            </a:ln>
            <a:effectLst/>
          </p:spPr>
          <p:txBody>
            <a:bodyPr lIns="0" rIns="0" anchor="ctr"/>
            <a:lstStyle/>
            <a:p>
              <a:pPr algn="ctr" defTabSz="914333">
                <a:buClr>
                  <a:srgbClr val="000000"/>
                </a:buClr>
                <a:defRPr/>
              </a:pPr>
              <a:r>
                <a:rPr kumimoji="0" lang="en-US" sz="1000" b="1" i="0" u="none" strike="noStrike" kern="0" cap="none" spc="0" normalizeH="0" baseline="0" noProof="0">
                  <a:ln>
                    <a:noFill/>
                  </a:ln>
                  <a:solidFill>
                    <a:schemeClr val="bg1"/>
                  </a:solidFill>
                  <a:effectLst/>
                  <a:uLnTx/>
                  <a:uFillTx/>
                  <a:ea typeface="+mn-ea"/>
                  <a:cs typeface="+mn-cs"/>
                  <a:sym typeface="Arial"/>
                </a:rPr>
                <a:t> </a:t>
              </a:r>
              <a:r>
                <a:rPr lang="en-US" sz="1000" b="1" kern="0">
                  <a:solidFill>
                    <a:schemeClr val="bg1"/>
                  </a:solidFill>
                  <a:sym typeface="Arial"/>
                </a:rPr>
                <a:t>Analyzed the </a:t>
              </a:r>
              <a:r>
                <a:rPr kumimoji="0" lang="en-US" sz="1000" i="0" u="none" strike="noStrike" kern="0" cap="none" spc="0" normalizeH="0" baseline="0" noProof="0">
                  <a:ln>
                    <a:noFill/>
                  </a:ln>
                  <a:solidFill>
                    <a:schemeClr val="bg1"/>
                  </a:solidFill>
                  <a:effectLst/>
                  <a:uLnTx/>
                  <a:uFillTx/>
                  <a:ea typeface="+mn-ea"/>
                  <a:cs typeface="+mn-cs"/>
                  <a:sym typeface="Arial"/>
                </a:rPr>
                <a:t>data and reported to arrive at the analysis around the key objective</a:t>
              </a:r>
              <a:endParaRPr lang="en-US" sz="1000">
                <a:solidFill>
                  <a:schemeClr val="bg1"/>
                </a:solidFill>
                <a:cs typeface="Arial"/>
              </a:endParaRPr>
            </a:p>
          </p:txBody>
        </p:sp>
      </p:grpSp>
      <p:sp>
        <p:nvSpPr>
          <p:cNvPr id="25" name="TextBox 24">
            <a:extLst>
              <a:ext uri="{FF2B5EF4-FFF2-40B4-BE49-F238E27FC236}">
                <a16:creationId xmlns:a16="http://schemas.microsoft.com/office/drawing/2014/main" id="{E13A0E50-E693-9697-1F31-12D84F55C4BE}"/>
              </a:ext>
            </a:extLst>
          </p:cNvPr>
          <p:cNvSpPr txBox="1"/>
          <p:nvPr/>
        </p:nvSpPr>
        <p:spPr>
          <a:xfrm>
            <a:off x="281987" y="4902627"/>
            <a:ext cx="2846458" cy="306467"/>
          </a:xfrm>
          <a:prstGeom prst="flowChartAlternateProcess">
            <a:avLst/>
          </a:prstGeom>
          <a:noFill/>
          <a:ln>
            <a:noFill/>
          </a:ln>
        </p:spPr>
        <p:txBody>
          <a:bodyPr wrap="square" rtlCol="0">
            <a:spAutoFit/>
          </a:bodyPr>
          <a:lstStyle/>
          <a:p>
            <a:pPr>
              <a:defRPr/>
            </a:pPr>
            <a:r>
              <a:rPr lang="en-US" sz="1200" b="1">
                <a:solidFill>
                  <a:schemeClr val="tx2">
                    <a:lumMod val="75000"/>
                  </a:schemeClr>
                </a:solidFill>
              </a:rPr>
              <a:t>Approach</a:t>
            </a:r>
          </a:p>
        </p:txBody>
      </p:sp>
      <p:grpSp>
        <p:nvGrpSpPr>
          <p:cNvPr id="39" name="Group 38">
            <a:extLst>
              <a:ext uri="{FF2B5EF4-FFF2-40B4-BE49-F238E27FC236}">
                <a16:creationId xmlns:a16="http://schemas.microsoft.com/office/drawing/2014/main" id="{B7B0AA71-E4AB-1DE4-3D78-58C6CDB5A855}"/>
              </a:ext>
            </a:extLst>
          </p:cNvPr>
          <p:cNvGrpSpPr/>
          <p:nvPr/>
        </p:nvGrpSpPr>
        <p:grpSpPr>
          <a:xfrm>
            <a:off x="9423143" y="4542812"/>
            <a:ext cx="2649522" cy="570556"/>
            <a:chOff x="9527647" y="4897521"/>
            <a:chExt cx="2649522" cy="570556"/>
          </a:xfrm>
        </p:grpSpPr>
        <p:sp>
          <p:nvSpPr>
            <p:cNvPr id="26" name="TextBox 25">
              <a:extLst>
                <a:ext uri="{FF2B5EF4-FFF2-40B4-BE49-F238E27FC236}">
                  <a16:creationId xmlns:a16="http://schemas.microsoft.com/office/drawing/2014/main" id="{10845674-1670-1CBC-96AF-72129EB729E3}"/>
                </a:ext>
              </a:extLst>
            </p:cNvPr>
            <p:cNvSpPr txBox="1"/>
            <p:nvPr/>
          </p:nvSpPr>
          <p:spPr>
            <a:xfrm>
              <a:off x="9901181" y="4904533"/>
              <a:ext cx="2074831" cy="306467"/>
            </a:xfrm>
            <a:prstGeom prst="flowChartAlternateProcess">
              <a:avLst/>
            </a:prstGeom>
            <a:noFill/>
            <a:ln>
              <a:noFill/>
            </a:ln>
          </p:spPr>
          <p:txBody>
            <a:bodyPr wrap="square" rtlCol="0">
              <a:spAutoFit/>
            </a:bodyPr>
            <a:lstStyle/>
            <a:p>
              <a:pPr>
                <a:defRPr/>
              </a:pPr>
              <a:r>
                <a:rPr lang="en-US" sz="1200" b="1">
                  <a:solidFill>
                    <a:schemeClr val="tx2">
                      <a:lumMod val="75000"/>
                    </a:schemeClr>
                  </a:solidFill>
                </a:rPr>
                <a:t>Time Frame: </a:t>
              </a:r>
            </a:p>
          </p:txBody>
        </p:sp>
        <p:pic>
          <p:nvPicPr>
            <p:cNvPr id="27" name="Graphic 26" descr="Stopwatch 75% outline">
              <a:extLst>
                <a:ext uri="{FF2B5EF4-FFF2-40B4-BE49-F238E27FC236}">
                  <a16:creationId xmlns:a16="http://schemas.microsoft.com/office/drawing/2014/main" id="{74D7EDD2-F6BC-E80A-B0F5-2F7E20A3A8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527647" y="4897521"/>
              <a:ext cx="320492" cy="320492"/>
            </a:xfrm>
            <a:prstGeom prst="rect">
              <a:avLst/>
            </a:prstGeom>
          </p:spPr>
        </p:pic>
        <p:sp>
          <p:nvSpPr>
            <p:cNvPr id="30" name="TextBox 29">
              <a:extLst>
                <a:ext uri="{FF2B5EF4-FFF2-40B4-BE49-F238E27FC236}">
                  <a16:creationId xmlns:a16="http://schemas.microsoft.com/office/drawing/2014/main" id="{A3ACAC6B-A71A-5C7F-3F45-F63993EEE990}"/>
                </a:ext>
              </a:extLst>
            </p:cNvPr>
            <p:cNvSpPr txBox="1"/>
            <p:nvPr/>
          </p:nvSpPr>
          <p:spPr>
            <a:xfrm>
              <a:off x="9901181" y="5191078"/>
              <a:ext cx="2275988" cy="276999"/>
            </a:xfrm>
            <a:prstGeom prst="rect">
              <a:avLst/>
            </a:prstGeom>
            <a:noFill/>
          </p:spPr>
          <p:txBody>
            <a:bodyPr wrap="square">
              <a:spAutoFit/>
            </a:bodyPr>
            <a:lstStyle/>
            <a:p>
              <a:r>
                <a:rPr lang="en-US" sz="1200">
                  <a:solidFill>
                    <a:srgbClr val="538135"/>
                  </a:solidFill>
                </a:rPr>
                <a:t>Jan 01, 2023, to Dec 15, 2024</a:t>
              </a:r>
            </a:p>
          </p:txBody>
        </p:sp>
      </p:grpSp>
      <p:grpSp>
        <p:nvGrpSpPr>
          <p:cNvPr id="40" name="Group 39">
            <a:extLst>
              <a:ext uri="{FF2B5EF4-FFF2-40B4-BE49-F238E27FC236}">
                <a16:creationId xmlns:a16="http://schemas.microsoft.com/office/drawing/2014/main" id="{CCDAB25C-6E40-A675-E267-93CAF0CE8525}"/>
              </a:ext>
            </a:extLst>
          </p:cNvPr>
          <p:cNvGrpSpPr/>
          <p:nvPr/>
        </p:nvGrpSpPr>
        <p:grpSpPr>
          <a:xfrm>
            <a:off x="9457101" y="5196770"/>
            <a:ext cx="2630395" cy="946712"/>
            <a:chOff x="9561605" y="5706227"/>
            <a:chExt cx="2630395" cy="946712"/>
          </a:xfrm>
        </p:grpSpPr>
        <p:sp>
          <p:nvSpPr>
            <p:cNvPr id="28" name="TextBox 27">
              <a:extLst>
                <a:ext uri="{FF2B5EF4-FFF2-40B4-BE49-F238E27FC236}">
                  <a16:creationId xmlns:a16="http://schemas.microsoft.com/office/drawing/2014/main" id="{905440B5-DE80-62E9-7D31-4707CC92E24F}"/>
                </a:ext>
              </a:extLst>
            </p:cNvPr>
            <p:cNvSpPr txBox="1"/>
            <p:nvPr/>
          </p:nvSpPr>
          <p:spPr>
            <a:xfrm>
              <a:off x="9901181" y="5706227"/>
              <a:ext cx="2166236" cy="306467"/>
            </a:xfrm>
            <a:prstGeom prst="flowChartAlternateProcess">
              <a:avLst/>
            </a:prstGeom>
            <a:noFill/>
            <a:ln>
              <a:noFill/>
            </a:ln>
          </p:spPr>
          <p:txBody>
            <a:bodyPr wrap="square" rtlCol="0">
              <a:spAutoFit/>
            </a:bodyPr>
            <a:lstStyle/>
            <a:p>
              <a:pPr>
                <a:defRPr/>
              </a:pPr>
              <a:r>
                <a:rPr lang="en-US" sz="1200" b="1">
                  <a:solidFill>
                    <a:schemeClr val="tx2">
                      <a:lumMod val="75000"/>
                    </a:schemeClr>
                  </a:solidFill>
                </a:rPr>
                <a:t>Source: </a:t>
              </a:r>
            </a:p>
          </p:txBody>
        </p:sp>
        <p:pic>
          <p:nvPicPr>
            <p:cNvPr id="29" name="Graphic 28" descr="Ui Ux outline">
              <a:extLst>
                <a:ext uri="{FF2B5EF4-FFF2-40B4-BE49-F238E27FC236}">
                  <a16:creationId xmlns:a16="http://schemas.microsoft.com/office/drawing/2014/main" id="{1D188BAD-39C3-6628-81F1-5562F79A2D4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561605" y="5709007"/>
              <a:ext cx="291356" cy="291356"/>
            </a:xfrm>
            <a:prstGeom prst="rect">
              <a:avLst/>
            </a:prstGeom>
          </p:spPr>
        </p:pic>
        <p:sp>
          <p:nvSpPr>
            <p:cNvPr id="31" name="TextBox 30">
              <a:extLst>
                <a:ext uri="{FF2B5EF4-FFF2-40B4-BE49-F238E27FC236}">
                  <a16:creationId xmlns:a16="http://schemas.microsoft.com/office/drawing/2014/main" id="{51928239-B980-C7D4-30E9-A3D3DBB1AB1F}"/>
                </a:ext>
              </a:extLst>
            </p:cNvPr>
            <p:cNvSpPr txBox="1"/>
            <p:nvPr/>
          </p:nvSpPr>
          <p:spPr>
            <a:xfrm>
              <a:off x="9916012" y="6006608"/>
              <a:ext cx="2275988" cy="646331"/>
            </a:xfrm>
            <a:prstGeom prst="rect">
              <a:avLst/>
            </a:prstGeom>
            <a:noFill/>
          </p:spPr>
          <p:txBody>
            <a:bodyPr wrap="square">
              <a:spAutoFit/>
            </a:bodyPr>
            <a:lstStyle/>
            <a:p>
              <a:r>
                <a:rPr lang="en-US" sz="1200">
                  <a:solidFill>
                    <a:srgbClr val="538135"/>
                  </a:solidFill>
                </a:rPr>
                <a:t>Brandwatch for Social Listening and Media and Press Releases for Desk Research</a:t>
              </a:r>
            </a:p>
          </p:txBody>
        </p:sp>
      </p:grpSp>
      <p:cxnSp>
        <p:nvCxnSpPr>
          <p:cNvPr id="38" name="Straight Connector 37">
            <a:extLst>
              <a:ext uri="{FF2B5EF4-FFF2-40B4-BE49-F238E27FC236}">
                <a16:creationId xmlns:a16="http://schemas.microsoft.com/office/drawing/2014/main" id="{9B269244-30DF-B697-75AA-4E2CD2EC8A31}"/>
              </a:ext>
            </a:extLst>
          </p:cNvPr>
          <p:cNvCxnSpPr>
            <a:cxnSpLocks/>
          </p:cNvCxnSpPr>
          <p:nvPr/>
        </p:nvCxnSpPr>
        <p:spPr>
          <a:xfrm>
            <a:off x="9212178" y="4627534"/>
            <a:ext cx="0" cy="1616368"/>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55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7718C-EB29-8047-2B00-20372F1BE498}"/>
              </a:ext>
            </a:extLst>
          </p:cNvPr>
          <p:cNvSpPr>
            <a:spLocks noGrp="1"/>
          </p:cNvSpPr>
          <p:nvPr>
            <p:ph type="ctrTitle"/>
          </p:nvPr>
        </p:nvSpPr>
        <p:spPr/>
        <p:txBody>
          <a:bodyPr/>
          <a:lstStyle/>
          <a:p>
            <a:r>
              <a:rPr lang="en-US"/>
              <a:t>Key Takeaways</a:t>
            </a:r>
          </a:p>
        </p:txBody>
      </p:sp>
      <p:sp>
        <p:nvSpPr>
          <p:cNvPr id="3" name="Subtitle 2">
            <a:extLst>
              <a:ext uri="{FF2B5EF4-FFF2-40B4-BE49-F238E27FC236}">
                <a16:creationId xmlns:a16="http://schemas.microsoft.com/office/drawing/2014/main" id="{EFEED2E5-995A-3759-DA27-767E80084788}"/>
              </a:ext>
            </a:extLst>
          </p:cNvPr>
          <p:cNvSpPr>
            <a:spLocks noGrp="1"/>
          </p:cNvSpPr>
          <p:nvPr>
            <p:ph type="subTitle" idx="1"/>
          </p:nvPr>
        </p:nvSpPr>
        <p:spPr>
          <a:xfrm>
            <a:off x="3290792" y="4460994"/>
            <a:ext cx="5484283" cy="685277"/>
          </a:xfrm>
        </p:spPr>
        <p:txBody>
          <a:bodyPr/>
          <a:lstStyle/>
          <a:p>
            <a:r>
              <a:rPr lang="en-US"/>
              <a:t>China’s economic outlook and Aramco’s strategic contribution in China </a:t>
            </a:r>
          </a:p>
        </p:txBody>
      </p:sp>
    </p:spTree>
    <p:extLst>
      <p:ext uri="{BB962C8B-B14F-4D97-AF65-F5344CB8AC3E}">
        <p14:creationId xmlns:p14="http://schemas.microsoft.com/office/powerpoint/2010/main" val="2220647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89AD10-10B7-E852-F5E1-6F0295D0EF38}"/>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82FBF9F-53C7-372C-66A1-AFF8BD6D900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F82FBF9F-53C7-372C-66A1-AFF8BD6D900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A74757C5-8DD4-9CC8-C765-320F07724F91}"/>
              </a:ext>
            </a:extLst>
          </p:cNvPr>
          <p:cNvSpPr>
            <a:spLocks noGrp="1"/>
          </p:cNvSpPr>
          <p:nvPr>
            <p:ph type="title"/>
          </p:nvPr>
        </p:nvSpPr>
        <p:spPr>
          <a:xfrm>
            <a:off x="523517" y="182528"/>
            <a:ext cx="10679178" cy="515523"/>
          </a:xfrm>
        </p:spPr>
        <p:txBody>
          <a:bodyPr vert="horz"/>
          <a:lstStyle/>
          <a:p>
            <a:r>
              <a:rPr lang="en-US" sz="1800"/>
              <a:t>China’s economic growth started decelerating since Q2 2024. The energy demand, however, is expected to peak as early as 2025</a:t>
            </a:r>
            <a:endParaRPr lang="en-US" sz="1800">
              <a:solidFill>
                <a:schemeClr val="accent5"/>
              </a:solidFill>
            </a:endParaRPr>
          </a:p>
        </p:txBody>
      </p:sp>
      <p:sp>
        <p:nvSpPr>
          <p:cNvPr id="14" name="object 39">
            <a:extLst>
              <a:ext uri="{FF2B5EF4-FFF2-40B4-BE49-F238E27FC236}">
                <a16:creationId xmlns:a16="http://schemas.microsoft.com/office/drawing/2014/main" id="{6A24506A-CC8A-D66B-8CEF-4831AFA0448A}"/>
              </a:ext>
            </a:extLst>
          </p:cNvPr>
          <p:cNvSpPr/>
          <p:nvPr/>
        </p:nvSpPr>
        <p:spPr>
          <a:xfrm>
            <a:off x="523517" y="952780"/>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Key Takeaways – China’s Economic Outlook</a:t>
            </a:r>
          </a:p>
        </p:txBody>
      </p:sp>
      <p:graphicFrame>
        <p:nvGraphicFramePr>
          <p:cNvPr id="3" name="Table 2">
            <a:extLst>
              <a:ext uri="{FF2B5EF4-FFF2-40B4-BE49-F238E27FC236}">
                <a16:creationId xmlns:a16="http://schemas.microsoft.com/office/drawing/2014/main" id="{BE39321B-B61A-0861-4DF0-D6CF9C851687}"/>
              </a:ext>
            </a:extLst>
          </p:cNvPr>
          <p:cNvGraphicFramePr>
            <a:graphicFrameLocks noGrp="1"/>
          </p:cNvGraphicFramePr>
          <p:nvPr>
            <p:extLst>
              <p:ext uri="{D42A27DB-BD31-4B8C-83A1-F6EECF244321}">
                <p14:modId xmlns:p14="http://schemas.microsoft.com/office/powerpoint/2010/main" val="4184277832"/>
              </p:ext>
            </p:extLst>
          </p:nvPr>
        </p:nvGraphicFramePr>
        <p:xfrm>
          <a:off x="523517" y="1634487"/>
          <a:ext cx="8123178" cy="4088394"/>
        </p:xfrm>
        <a:graphic>
          <a:graphicData uri="http://schemas.openxmlformats.org/drawingml/2006/table">
            <a:tbl>
              <a:tblPr bandRow="1">
                <a:tableStyleId>{BDBED569-4797-4DF1-A0F4-6AAB3CD982D8}</a:tableStyleId>
              </a:tblPr>
              <a:tblGrid>
                <a:gridCol w="882556">
                  <a:extLst>
                    <a:ext uri="{9D8B030D-6E8A-4147-A177-3AD203B41FA5}">
                      <a16:colId xmlns:a16="http://schemas.microsoft.com/office/drawing/2014/main" val="3064408386"/>
                    </a:ext>
                  </a:extLst>
                </a:gridCol>
                <a:gridCol w="7240622">
                  <a:extLst>
                    <a:ext uri="{9D8B030D-6E8A-4147-A177-3AD203B41FA5}">
                      <a16:colId xmlns:a16="http://schemas.microsoft.com/office/drawing/2014/main" val="20000"/>
                    </a:ext>
                  </a:extLst>
                </a:gridCol>
              </a:tblGrid>
              <a:tr h="1362798">
                <a:tc>
                  <a:txBody>
                    <a:bodyPr/>
                    <a:lstStyle/>
                    <a:p>
                      <a:pPr marL="0" marR="0" lvl="0" indent="0" algn="ctr" defTabSz="914354" rtl="0" eaLnBrk="1" fontAlgn="auto" latinLnBrk="0" hangingPunct="1">
                        <a:lnSpc>
                          <a:spcPct val="100000"/>
                        </a:lnSpc>
                        <a:spcBef>
                          <a:spcPts val="0"/>
                        </a:spcBef>
                        <a:spcAft>
                          <a:spcPts val="0"/>
                        </a:spcAft>
                        <a:buClr>
                          <a:schemeClr val="accent1"/>
                        </a:buClr>
                        <a:buSzTx/>
                        <a:buFontTx/>
                        <a:buNone/>
                        <a:tabLst/>
                        <a:defRPr/>
                      </a:pPr>
                      <a:endParaRPr lang="en-US" sz="1200" b="1">
                        <a:solidFill>
                          <a:schemeClr val="bg1"/>
                        </a:solidFill>
                        <a:latin typeface="+mn-lt"/>
                        <a:cs typeface="Arial" panose="020B0604020202020204" pitchFamily="34" charset="0"/>
                      </a:endParaRPr>
                    </a:p>
                  </a:txBody>
                  <a:tcPr marL="85415" marR="85415" marT="85415" marB="854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None/>
                        <a:tabLst/>
                        <a:defRPr/>
                      </a:pPr>
                      <a:r>
                        <a:rPr lang="en-US" sz="1200" b="1" i="0">
                          <a:solidFill>
                            <a:srgbClr val="0033A0"/>
                          </a:solidFill>
                          <a:effectLst/>
                          <a:latin typeface="+mn-lt"/>
                          <a:cs typeface="Arial" panose="020B0604020202020204" pitchFamily="34" charset="0"/>
                        </a:rPr>
                        <a:t>Policy Shifts in China</a:t>
                      </a:r>
                      <a:r>
                        <a:rPr lang="en-US" sz="1200" b="0" i="0">
                          <a:solidFill>
                            <a:schemeClr val="bg2">
                              <a:lumMod val="25000"/>
                            </a:schemeClr>
                          </a:solidFill>
                          <a:effectLst/>
                          <a:latin typeface="+mn-lt"/>
                          <a:cs typeface="Arial" panose="020B0604020202020204" pitchFamily="34" charset="0"/>
                        </a:rPr>
                        <a:t>: </a:t>
                      </a:r>
                    </a:p>
                    <a:p>
                      <a:pPr marL="0" marR="0" lvl="0" indent="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None/>
                        <a:tabLst/>
                        <a:defRPr/>
                      </a:pPr>
                      <a:endParaRPr lang="en-US" sz="1200" b="0"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The government has been pivoting toward green energy and carbon neutrality transitioning to cleaner energy with an increased use of </a:t>
                      </a:r>
                      <a:r>
                        <a:rPr lang="en-US" sz="1200" b="0" i="0">
                          <a:solidFill>
                            <a:schemeClr val="bg2">
                              <a:lumMod val="25000"/>
                            </a:schemeClr>
                          </a:solidFill>
                          <a:effectLst/>
                          <a:latin typeface="+mn-lt"/>
                          <a:cs typeface="Arial" panose="020B0604020202020204" pitchFamily="34" charset="0"/>
                          <a:hlinkClick r:id="rId6"/>
                        </a:rPr>
                        <a:t>LNG-fueled vehicles and EVs</a:t>
                      </a:r>
                      <a:r>
                        <a:rPr lang="en-US" sz="1200" b="0" i="0">
                          <a:solidFill>
                            <a:schemeClr val="bg2">
                              <a:lumMod val="25000"/>
                            </a:schemeClr>
                          </a:solidFill>
                          <a:effectLst/>
                          <a:latin typeface="+mn-lt"/>
                          <a:cs typeface="Arial" panose="020B0604020202020204" pitchFamily="34" charset="0"/>
                        </a:rPr>
                        <a:t>, leading to reduced oil consumption </a:t>
                      </a:r>
                    </a:p>
                  </a:txBody>
                  <a:tcPr marL="108000" marR="144000" marT="17083" marB="1708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0001"/>
                  </a:ext>
                </a:extLst>
              </a:tr>
              <a:tr h="1362798">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lang="en-US" sz="1200" b="1">
                        <a:solidFill>
                          <a:schemeClr val="bg1"/>
                        </a:solidFill>
                        <a:latin typeface="+mn-lt"/>
                        <a:cs typeface="Arial" panose="020B0604020202020204" pitchFamily="34" charset="0"/>
                      </a:endParaRPr>
                    </a:p>
                  </a:txBody>
                  <a:tcPr marL="85415" marR="85415" marT="85415" marB="854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None/>
                        <a:tabLst/>
                        <a:defRPr/>
                      </a:pPr>
                      <a:r>
                        <a:rPr lang="en-US" sz="1200" b="1" i="0">
                          <a:solidFill>
                            <a:srgbClr val="0033A0"/>
                          </a:solidFill>
                          <a:effectLst/>
                          <a:latin typeface="+mn-lt"/>
                          <a:cs typeface="Arial" panose="020B0604020202020204" pitchFamily="34" charset="0"/>
                        </a:rPr>
                        <a:t>Energy Demand in China</a:t>
                      </a:r>
                      <a:r>
                        <a:rPr lang="en-US" sz="1200" b="1" i="0">
                          <a:solidFill>
                            <a:schemeClr val="bg2">
                              <a:lumMod val="25000"/>
                            </a:schemeClr>
                          </a:solidFill>
                          <a:effectLst/>
                          <a:latin typeface="+mn-lt"/>
                          <a:cs typeface="Arial" panose="020B0604020202020204" pitchFamily="34" charset="0"/>
                        </a:rPr>
                        <a:t>: </a:t>
                      </a:r>
                    </a:p>
                    <a:p>
                      <a:pPr marL="171450" marR="0" lvl="0" indent="-17145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Char char="§"/>
                        <a:tabLst/>
                        <a:defRPr/>
                      </a:pPr>
                      <a:endParaRPr lang="en-US" sz="1200" b="1"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Despite growth in renewable energy investments, oil and gas demand remains robust and is </a:t>
                      </a:r>
                      <a:r>
                        <a:rPr lang="en-US" sz="1200" b="0" i="0">
                          <a:solidFill>
                            <a:schemeClr val="bg2">
                              <a:lumMod val="25000"/>
                            </a:schemeClr>
                          </a:solidFill>
                          <a:effectLst/>
                          <a:latin typeface="+mn-lt"/>
                          <a:cs typeface="Arial" panose="020B0604020202020204" pitchFamily="34" charset="0"/>
                          <a:hlinkClick r:id="rId7"/>
                        </a:rPr>
                        <a:t>expected to peak</a:t>
                      </a:r>
                      <a:r>
                        <a:rPr lang="en-US" sz="1200" b="0" i="0">
                          <a:solidFill>
                            <a:schemeClr val="bg2">
                              <a:lumMod val="25000"/>
                            </a:schemeClr>
                          </a:solidFill>
                          <a:effectLst/>
                          <a:latin typeface="+mn-lt"/>
                          <a:cs typeface="Arial" panose="020B0604020202020204" pitchFamily="34" charset="0"/>
                        </a:rPr>
                        <a:t> </a:t>
                      </a:r>
                      <a:r>
                        <a:rPr lang="en-US" sz="1200" b="0" i="0">
                          <a:solidFill>
                            <a:schemeClr val="bg2">
                              <a:lumMod val="25000"/>
                            </a:schemeClr>
                          </a:solidFill>
                          <a:effectLst/>
                          <a:latin typeface="+mn-lt"/>
                          <a:cs typeface="Arial" panose="020B0604020202020204" pitchFamily="34" charset="0"/>
                          <a:hlinkClick r:id="rId8"/>
                        </a:rPr>
                        <a:t>in 2025</a:t>
                      </a:r>
                      <a:r>
                        <a:rPr lang="en-US" sz="1200" b="0" i="0">
                          <a:solidFill>
                            <a:schemeClr val="bg2">
                              <a:lumMod val="25000"/>
                            </a:schemeClr>
                          </a:solidFill>
                          <a:effectLst/>
                          <a:latin typeface="+mn-lt"/>
                          <a:cs typeface="Arial" panose="020B0604020202020204" pitchFamily="34" charset="0"/>
                        </a:rPr>
                        <a:t>, although highly price-sensitive. </a:t>
                      </a:r>
                    </a:p>
                    <a:p>
                      <a:pPr marL="171450" marR="0" lvl="0" indent="-17145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Char char="§"/>
                        <a:tabLst/>
                        <a:defRPr/>
                      </a:pPr>
                      <a:endParaRPr lang="en-US" sz="1200" b="0"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The demand for Diesel and gasoline is also expected to weaken. </a:t>
                      </a:r>
                    </a:p>
                  </a:txBody>
                  <a:tcPr marL="108000" marR="144000" marT="17083" marB="1708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0002"/>
                  </a:ext>
                </a:extLst>
              </a:tr>
              <a:tr h="1362798">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lang="en-US" sz="1200" b="1">
                        <a:solidFill>
                          <a:schemeClr val="bg1"/>
                        </a:solidFill>
                        <a:latin typeface="+mn-lt"/>
                        <a:cs typeface="Arial" panose="020B0604020202020204" pitchFamily="34" charset="0"/>
                      </a:endParaRPr>
                    </a:p>
                  </a:txBody>
                  <a:tcPr marL="85415" marR="85415" marT="85415" marB="854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None/>
                        <a:tabLst/>
                        <a:defRPr/>
                      </a:pPr>
                      <a:r>
                        <a:rPr lang="en-US" sz="1200" b="1" i="0">
                          <a:solidFill>
                            <a:srgbClr val="0033A0"/>
                          </a:solidFill>
                          <a:effectLst/>
                          <a:latin typeface="+mn-lt"/>
                          <a:cs typeface="Arial" panose="020B0604020202020204" pitchFamily="34" charset="0"/>
                        </a:rPr>
                        <a:t>China’s GDP:</a:t>
                      </a:r>
                      <a:r>
                        <a:rPr lang="en-US" sz="1200" b="1" i="0">
                          <a:solidFill>
                            <a:schemeClr val="bg2">
                              <a:lumMod val="25000"/>
                            </a:schemeClr>
                          </a:solidFill>
                          <a:effectLst/>
                          <a:latin typeface="+mn-lt"/>
                          <a:cs typeface="Arial" panose="020B0604020202020204" pitchFamily="34" charset="0"/>
                        </a:rPr>
                        <a:t> </a:t>
                      </a: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endParaRPr lang="en-US" sz="1200" b="1"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The economic growth in China has however </a:t>
                      </a:r>
                      <a:r>
                        <a:rPr lang="en-US" sz="1200" b="0" i="0">
                          <a:solidFill>
                            <a:schemeClr val="bg2">
                              <a:lumMod val="25000"/>
                            </a:schemeClr>
                          </a:solidFill>
                          <a:effectLst/>
                          <a:latin typeface="+mn-lt"/>
                          <a:cs typeface="Arial" panose="020B0604020202020204" pitchFamily="34" charset="0"/>
                          <a:hlinkClick r:id="rId9"/>
                        </a:rPr>
                        <a:t>decelerated</a:t>
                      </a:r>
                      <a:r>
                        <a:rPr lang="en-US" sz="1200" b="0" i="0">
                          <a:solidFill>
                            <a:schemeClr val="bg2">
                              <a:lumMod val="25000"/>
                            </a:schemeClr>
                          </a:solidFill>
                          <a:effectLst/>
                          <a:latin typeface="+mn-lt"/>
                          <a:cs typeface="Arial" panose="020B0604020202020204" pitchFamily="34" charset="0"/>
                        </a:rPr>
                        <a:t>. </a:t>
                      </a: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endParaRPr lang="en-US" sz="1200" b="0"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Persistent property sector issues and declining foreign investment due to geopolitical tensions are affecting the country’s economic growth.</a:t>
                      </a:r>
                    </a:p>
                  </a:txBody>
                  <a:tcPr marL="108000" marR="144000" marT="17083" marB="1708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0003"/>
                  </a:ext>
                </a:extLst>
              </a:tr>
            </a:tbl>
          </a:graphicData>
        </a:graphic>
      </p:graphicFrame>
      <p:pic>
        <p:nvPicPr>
          <p:cNvPr id="7" name="Picture 6">
            <a:hlinkClick r:id="rId10"/>
            <a:extLst>
              <a:ext uri="{FF2B5EF4-FFF2-40B4-BE49-F238E27FC236}">
                <a16:creationId xmlns:a16="http://schemas.microsoft.com/office/drawing/2014/main" id="{B87A6CDC-ADE4-F5A7-53A4-6F7276855C81}"/>
              </a:ext>
            </a:extLst>
          </p:cNvPr>
          <p:cNvPicPr>
            <a:picLocks noChangeAspect="1"/>
          </p:cNvPicPr>
          <p:nvPr/>
        </p:nvPicPr>
        <p:blipFill>
          <a:blip r:embed="rId11"/>
          <a:srcRect b="10256"/>
          <a:stretch/>
        </p:blipFill>
        <p:spPr>
          <a:xfrm>
            <a:off x="8857979" y="1803198"/>
            <a:ext cx="3154945" cy="1875486"/>
          </a:xfrm>
          <a:prstGeom prst="rect">
            <a:avLst/>
          </a:prstGeom>
          <a:effectLst>
            <a:outerShdw blurRad="50800" dist="38100" dir="5400000" algn="t" rotWithShape="0">
              <a:prstClr val="black">
                <a:alpha val="40000"/>
              </a:prstClr>
            </a:outerShdw>
          </a:effectLst>
        </p:spPr>
      </p:pic>
      <p:pic>
        <p:nvPicPr>
          <p:cNvPr id="11" name="Picture 10">
            <a:hlinkClick r:id="rId8"/>
            <a:extLst>
              <a:ext uri="{FF2B5EF4-FFF2-40B4-BE49-F238E27FC236}">
                <a16:creationId xmlns:a16="http://schemas.microsoft.com/office/drawing/2014/main" id="{9489899B-F8B6-2B35-4B47-F033E640E52E}"/>
              </a:ext>
            </a:extLst>
          </p:cNvPr>
          <p:cNvPicPr>
            <a:picLocks noChangeAspect="1"/>
          </p:cNvPicPr>
          <p:nvPr/>
        </p:nvPicPr>
        <p:blipFill>
          <a:blip r:embed="rId12"/>
          <a:stretch>
            <a:fillRect/>
          </a:stretch>
        </p:blipFill>
        <p:spPr>
          <a:xfrm>
            <a:off x="8857978" y="3939240"/>
            <a:ext cx="3154945" cy="1520288"/>
          </a:xfrm>
          <a:prstGeom prst="rect">
            <a:avLst/>
          </a:prstGeom>
          <a:effectLst>
            <a:outerShdw blurRad="50800" dist="38100" dir="5400000" algn="t" rotWithShape="0">
              <a:prstClr val="black">
                <a:alpha val="40000"/>
              </a:prstClr>
            </a:outerShdw>
          </a:effectLst>
        </p:spPr>
      </p:pic>
      <p:pic>
        <p:nvPicPr>
          <p:cNvPr id="21" name="Graphic 20" descr="Tax with solid fill">
            <a:extLst>
              <a:ext uri="{FF2B5EF4-FFF2-40B4-BE49-F238E27FC236}">
                <a16:creationId xmlns:a16="http://schemas.microsoft.com/office/drawing/2014/main" id="{E131ACF5-A38F-9E4F-6BD2-DF0B37AF8D3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21459" y="2048875"/>
            <a:ext cx="677779" cy="677779"/>
          </a:xfrm>
          <a:prstGeom prst="rect">
            <a:avLst/>
          </a:prstGeom>
        </p:spPr>
      </p:pic>
      <p:pic>
        <p:nvPicPr>
          <p:cNvPr id="23" name="Graphic 22" descr="Renewable Energy with solid fill">
            <a:extLst>
              <a:ext uri="{FF2B5EF4-FFF2-40B4-BE49-F238E27FC236}">
                <a16:creationId xmlns:a16="http://schemas.microsoft.com/office/drawing/2014/main" id="{D50C4D5B-E065-5FA0-1D89-9467D30B4BF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48075" y="3352816"/>
            <a:ext cx="624548" cy="624548"/>
          </a:xfrm>
          <a:prstGeom prst="rect">
            <a:avLst/>
          </a:prstGeom>
        </p:spPr>
      </p:pic>
      <p:pic>
        <p:nvPicPr>
          <p:cNvPr id="25" name="Graphic 24" descr="Downward trend graph with solid fill">
            <a:extLst>
              <a:ext uri="{FF2B5EF4-FFF2-40B4-BE49-F238E27FC236}">
                <a16:creationId xmlns:a16="http://schemas.microsoft.com/office/drawing/2014/main" id="{AE982BB7-8717-E3DD-0460-84508F04F099}"/>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48075" y="4699384"/>
            <a:ext cx="624548" cy="624548"/>
          </a:xfrm>
          <a:prstGeom prst="rect">
            <a:avLst/>
          </a:prstGeom>
        </p:spPr>
      </p:pic>
    </p:spTree>
    <p:extLst>
      <p:ext uri="{BB962C8B-B14F-4D97-AF65-F5344CB8AC3E}">
        <p14:creationId xmlns:p14="http://schemas.microsoft.com/office/powerpoint/2010/main" val="304001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D33D9-07D1-F6FD-0A16-6C5EA69E0356}"/>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28B78BB-CD87-63C4-F0D1-EBBEA65A22C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C28B78BB-CD87-63C4-F0D1-EBBEA65A22C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A6FD36EE-E2CB-A864-4B83-19BA10D7CCD6}"/>
              </a:ext>
            </a:extLst>
          </p:cNvPr>
          <p:cNvSpPr>
            <a:spLocks noGrp="1"/>
          </p:cNvSpPr>
          <p:nvPr>
            <p:ph type="title"/>
          </p:nvPr>
        </p:nvSpPr>
        <p:spPr>
          <a:xfrm>
            <a:off x="523517" y="182528"/>
            <a:ext cx="10679178" cy="515523"/>
          </a:xfrm>
        </p:spPr>
        <p:txBody>
          <a:bodyPr vert="horz"/>
          <a:lstStyle/>
          <a:p>
            <a:r>
              <a:rPr lang="en-US" sz="1800"/>
              <a:t>Aramco is strengthening strategic partnerships in China, while navigating policy shifts, energy demand, and a slowing economy</a:t>
            </a:r>
            <a:endParaRPr lang="en-US" sz="1800">
              <a:solidFill>
                <a:schemeClr val="accent5"/>
              </a:solidFill>
            </a:endParaRPr>
          </a:p>
        </p:txBody>
      </p:sp>
      <p:sp>
        <p:nvSpPr>
          <p:cNvPr id="14" name="object 39">
            <a:extLst>
              <a:ext uri="{FF2B5EF4-FFF2-40B4-BE49-F238E27FC236}">
                <a16:creationId xmlns:a16="http://schemas.microsoft.com/office/drawing/2014/main" id="{56B9E836-6E3C-DC59-BC1B-13BA3BDC8B35}"/>
              </a:ext>
            </a:extLst>
          </p:cNvPr>
          <p:cNvSpPr/>
          <p:nvPr/>
        </p:nvSpPr>
        <p:spPr>
          <a:xfrm>
            <a:off x="523517" y="952780"/>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lang="en-US" b="1">
                <a:solidFill>
                  <a:prstClr val="white"/>
                </a:solidFill>
                <a:latin typeface="Trebuchet MS"/>
                <a:cs typeface="Trebuchet MS"/>
                <a:sym typeface="Trebuchet MS"/>
              </a:rPr>
              <a:t>Key Takeaways and Aramco’s Role in China</a:t>
            </a:r>
            <a:r>
              <a:rPr kumimoji="0" lang="en-US" sz="1800" b="1" i="0" u="none" strike="noStrike" kern="1200" cap="none" spc="0" normalizeH="0" baseline="0" noProof="0">
                <a:ln>
                  <a:noFill/>
                </a:ln>
                <a:solidFill>
                  <a:prstClr val="white"/>
                </a:solidFill>
                <a:effectLst/>
                <a:uLnTx/>
                <a:uFillTx/>
                <a:latin typeface="Trebuchet MS"/>
                <a:ea typeface="+mn-ea"/>
                <a:cs typeface="Trebuchet MS"/>
                <a:sym typeface="Trebuchet MS"/>
              </a:rPr>
              <a:t> </a:t>
            </a:r>
          </a:p>
        </p:txBody>
      </p:sp>
      <p:graphicFrame>
        <p:nvGraphicFramePr>
          <p:cNvPr id="3" name="Table 2">
            <a:extLst>
              <a:ext uri="{FF2B5EF4-FFF2-40B4-BE49-F238E27FC236}">
                <a16:creationId xmlns:a16="http://schemas.microsoft.com/office/drawing/2014/main" id="{2D9DD686-3CE8-9890-0647-F61270EADB3A}"/>
              </a:ext>
            </a:extLst>
          </p:cNvPr>
          <p:cNvGraphicFramePr>
            <a:graphicFrameLocks noGrp="1"/>
          </p:cNvGraphicFramePr>
          <p:nvPr>
            <p:extLst>
              <p:ext uri="{D42A27DB-BD31-4B8C-83A1-F6EECF244321}">
                <p14:modId xmlns:p14="http://schemas.microsoft.com/office/powerpoint/2010/main" val="2976746500"/>
              </p:ext>
            </p:extLst>
          </p:nvPr>
        </p:nvGraphicFramePr>
        <p:xfrm>
          <a:off x="414166" y="1767799"/>
          <a:ext cx="8236520" cy="3978036"/>
        </p:xfrm>
        <a:graphic>
          <a:graphicData uri="http://schemas.openxmlformats.org/drawingml/2006/table">
            <a:tbl>
              <a:tblPr bandRow="1">
                <a:tableStyleId>{BDBED569-4797-4DF1-A0F4-6AAB3CD982D8}</a:tableStyleId>
              </a:tblPr>
              <a:tblGrid>
                <a:gridCol w="882556">
                  <a:extLst>
                    <a:ext uri="{9D8B030D-6E8A-4147-A177-3AD203B41FA5}">
                      <a16:colId xmlns:a16="http://schemas.microsoft.com/office/drawing/2014/main" val="3064408386"/>
                    </a:ext>
                  </a:extLst>
                </a:gridCol>
                <a:gridCol w="7353964">
                  <a:extLst>
                    <a:ext uri="{9D8B030D-6E8A-4147-A177-3AD203B41FA5}">
                      <a16:colId xmlns:a16="http://schemas.microsoft.com/office/drawing/2014/main" val="20000"/>
                    </a:ext>
                  </a:extLst>
                </a:gridCol>
              </a:tblGrid>
              <a:tr h="1989018">
                <a:tc>
                  <a:txBody>
                    <a:bodyPr/>
                    <a:lstStyle/>
                    <a:p>
                      <a:pPr marL="0" marR="0" lvl="0" indent="0" algn="ctr" defTabSz="914354" rtl="0" eaLnBrk="1" fontAlgn="auto" latinLnBrk="0" hangingPunct="1">
                        <a:lnSpc>
                          <a:spcPct val="100000"/>
                        </a:lnSpc>
                        <a:spcBef>
                          <a:spcPts val="0"/>
                        </a:spcBef>
                        <a:spcAft>
                          <a:spcPts val="0"/>
                        </a:spcAft>
                        <a:buClr>
                          <a:schemeClr val="accent1"/>
                        </a:buClr>
                        <a:buSzTx/>
                        <a:buFontTx/>
                        <a:buNone/>
                        <a:tabLst/>
                        <a:defRPr/>
                      </a:pPr>
                      <a:endParaRPr lang="en-US" sz="1200" b="1">
                        <a:solidFill>
                          <a:schemeClr val="bg1"/>
                        </a:solidFill>
                        <a:latin typeface="+mn-lt"/>
                        <a:cs typeface="Arial" panose="020B0604020202020204" pitchFamily="34" charset="0"/>
                      </a:endParaRPr>
                    </a:p>
                  </a:txBody>
                  <a:tcPr marL="85415" marR="85415" marT="85415" marB="854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
                          <a:schemeClr val="accent1"/>
                        </a:buClr>
                        <a:buSzTx/>
                        <a:buFont typeface="Arial" panose="020B0604020202020204" pitchFamily="34" charset="0"/>
                        <a:buNone/>
                        <a:tabLst/>
                        <a:defRPr/>
                      </a:pPr>
                      <a:r>
                        <a:rPr lang="en-US" sz="1200" b="1" i="0">
                          <a:solidFill>
                            <a:srgbClr val="0033A0"/>
                          </a:solidFill>
                          <a:effectLst/>
                          <a:latin typeface="+mn-lt"/>
                          <a:cs typeface="Arial" panose="020B0604020202020204" pitchFamily="34" charset="0"/>
                        </a:rPr>
                        <a:t>Aramco’s Significant Financial Contributions and Strategic Partnerships</a:t>
                      </a:r>
                      <a:r>
                        <a:rPr lang="en-US" sz="1200" b="1" i="0">
                          <a:solidFill>
                            <a:schemeClr val="bg2">
                              <a:lumMod val="25000"/>
                            </a:schemeClr>
                          </a:solidFill>
                          <a:effectLst/>
                          <a:latin typeface="+mn-lt"/>
                          <a:cs typeface="Arial" panose="020B0604020202020204" pitchFamily="34" charset="0"/>
                        </a:rPr>
                        <a:t>: </a:t>
                      </a:r>
                      <a:br>
                        <a:rPr lang="en-US" sz="1200" b="1" i="0">
                          <a:solidFill>
                            <a:schemeClr val="bg2">
                              <a:lumMod val="25000"/>
                            </a:schemeClr>
                          </a:solidFill>
                          <a:effectLst/>
                          <a:latin typeface="+mn-lt"/>
                          <a:cs typeface="Arial" panose="020B0604020202020204" pitchFamily="34" charset="0"/>
                        </a:rPr>
                      </a:br>
                      <a:endParaRPr lang="en-US" sz="1200" b="1"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Aramco is forming </a:t>
                      </a:r>
                      <a:r>
                        <a:rPr lang="en-US" sz="1200" b="0" i="0">
                          <a:solidFill>
                            <a:schemeClr val="bg2">
                              <a:lumMod val="25000"/>
                            </a:schemeClr>
                          </a:solidFill>
                          <a:effectLst/>
                          <a:latin typeface="+mn-lt"/>
                          <a:cs typeface="Arial" panose="020B0604020202020204" pitchFamily="34" charset="0"/>
                          <a:hlinkClick r:id="rId6"/>
                        </a:rPr>
                        <a:t>alliances with key Chinese corporations</a:t>
                      </a:r>
                      <a:r>
                        <a:rPr lang="en-US" sz="1200" b="0" i="0">
                          <a:solidFill>
                            <a:schemeClr val="bg2">
                              <a:lumMod val="25000"/>
                            </a:schemeClr>
                          </a:solidFill>
                          <a:effectLst/>
                          <a:latin typeface="+mn-lt"/>
                          <a:cs typeface="Arial" panose="020B0604020202020204" pitchFamily="34" charset="0"/>
                        </a:rPr>
                        <a:t>, particularly in the petrochemical and construction sectors, to enhance mutual growth and sustainability efforts.</a:t>
                      </a: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endParaRPr lang="en-US" sz="1200" b="0" i="0">
                        <a:solidFill>
                          <a:schemeClr val="bg2">
                            <a:lumMod val="25000"/>
                          </a:schemeClr>
                        </a:solidFill>
                        <a:effectLst/>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1200" b="0" i="0">
                          <a:solidFill>
                            <a:schemeClr val="bg2">
                              <a:lumMod val="25000"/>
                            </a:schemeClr>
                          </a:solidFill>
                          <a:effectLst/>
                          <a:latin typeface="+mn-lt"/>
                          <a:cs typeface="Arial" panose="020B0604020202020204" pitchFamily="34" charset="0"/>
                        </a:rPr>
                        <a:t>Aramco is also demonstrating a long-term commitment to China's economic development and fostering closer relationships through development investments, community engagement, and sports sponsorships</a:t>
                      </a:r>
                    </a:p>
                  </a:txBody>
                  <a:tcPr marL="108000" marR="144000" marT="17083" marB="1708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0000"/>
                  </a:ext>
                </a:extLst>
              </a:tr>
              <a:tr h="1989018">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lang="en-US" sz="1200" b="1">
                        <a:solidFill>
                          <a:schemeClr val="bg1"/>
                        </a:solidFill>
                        <a:latin typeface="+mn-lt"/>
                        <a:cs typeface="Arial" panose="020B0604020202020204" pitchFamily="34" charset="0"/>
                      </a:endParaRPr>
                    </a:p>
                  </a:txBody>
                  <a:tcPr marL="85415" marR="85415" marT="85415" marB="854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a:solidFill>
                            <a:srgbClr val="0033A0"/>
                          </a:solidFill>
                          <a:latin typeface="+mn-lt"/>
                          <a:cs typeface="Arial" panose="020B0604020202020204" pitchFamily="34" charset="0"/>
                        </a:rPr>
                        <a:t>Implications for Aramco: </a:t>
                      </a:r>
                    </a:p>
                    <a:p>
                      <a:pPr marL="0" marR="0" lvl="0" indent="0" algn="l" defTabSz="914354"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a:solidFill>
                          <a:srgbClr val="0033A0"/>
                        </a:solidFill>
                        <a:latin typeface="+mn-lt"/>
                        <a:cs typeface="Arial" panose="020B0604020202020204" pitchFamily="34" charset="0"/>
                      </a:endParaRPr>
                    </a:p>
                    <a:p>
                      <a:pPr marL="171450" marR="0" lvl="0" indent="-171450" algn="l" defTabSz="914354" rtl="0" eaLnBrk="1" fontAlgn="auto" latinLnBrk="0" hangingPunct="1">
                        <a:lnSpc>
                          <a:spcPct val="100000"/>
                        </a:lnSpc>
                        <a:spcBef>
                          <a:spcPts val="0"/>
                        </a:spcBef>
                        <a:spcAft>
                          <a:spcPts val="0"/>
                        </a:spcAft>
                        <a:buClr>
                          <a:schemeClr val="bg2">
                            <a:lumMod val="75000"/>
                          </a:schemeClr>
                        </a:buClr>
                        <a:buSzTx/>
                        <a:buFont typeface="Wingdings" panose="05000000000000000000" pitchFamily="2" charset="2"/>
                        <a:buChar char="§"/>
                        <a:tabLst/>
                        <a:defRPr/>
                      </a:pPr>
                      <a:r>
                        <a:rPr lang="en-US" sz="1200" b="0">
                          <a:solidFill>
                            <a:schemeClr val="tx1">
                              <a:lumMod val="50000"/>
                            </a:schemeClr>
                          </a:solidFill>
                          <a:latin typeface="+mn-lt"/>
                          <a:cs typeface="Arial" panose="020B0604020202020204" pitchFamily="34" charset="0"/>
                        </a:rPr>
                        <a:t>In alignment with the country’s policy shifts and dynamic economic landscape, </a:t>
                      </a:r>
                      <a:r>
                        <a:rPr lang="en-US" sz="1200">
                          <a:solidFill>
                            <a:schemeClr val="tx1">
                              <a:lumMod val="50000"/>
                            </a:schemeClr>
                          </a:solidFill>
                          <a:latin typeface="+mn-lt"/>
                          <a:cs typeface="Arial" panose="020B0604020202020204" pitchFamily="34" charset="0"/>
                        </a:rPr>
                        <a:t>Aramco can increasingly support China’s energy needs in the short term while adapting to its green energy goals and navigating economic and geopolitical challenges.</a:t>
                      </a:r>
                      <a:endParaRPr lang="en-US" sz="1200" b="0">
                        <a:solidFill>
                          <a:schemeClr val="tx1">
                            <a:lumMod val="50000"/>
                          </a:schemeClr>
                        </a:solidFill>
                        <a:latin typeface="+mn-lt"/>
                        <a:cs typeface="Arial" panose="020B0604020202020204" pitchFamily="34" charset="0"/>
                      </a:endParaRPr>
                    </a:p>
                  </a:txBody>
                  <a:tcPr marL="108000" marR="144000" marT="17083" marB="1708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24820477"/>
                  </a:ext>
                </a:extLst>
              </a:tr>
            </a:tbl>
          </a:graphicData>
        </a:graphic>
      </p:graphicFrame>
      <p:pic>
        <p:nvPicPr>
          <p:cNvPr id="9" name="Picture 8">
            <a:hlinkClick r:id="rId6"/>
            <a:extLst>
              <a:ext uri="{FF2B5EF4-FFF2-40B4-BE49-F238E27FC236}">
                <a16:creationId xmlns:a16="http://schemas.microsoft.com/office/drawing/2014/main" id="{ACBF94B5-2BD1-203F-2CA9-1353F91E6B2A}"/>
              </a:ext>
            </a:extLst>
          </p:cNvPr>
          <p:cNvPicPr>
            <a:picLocks noChangeAspect="1"/>
          </p:cNvPicPr>
          <p:nvPr/>
        </p:nvPicPr>
        <p:blipFill>
          <a:blip r:embed="rId7"/>
          <a:stretch>
            <a:fillRect/>
          </a:stretch>
        </p:blipFill>
        <p:spPr>
          <a:xfrm>
            <a:off x="8803634" y="1210916"/>
            <a:ext cx="3154945" cy="1440590"/>
          </a:xfrm>
          <a:prstGeom prst="rect">
            <a:avLst/>
          </a:prstGeom>
          <a:effectLst>
            <a:outerShdw blurRad="50800" dist="38100" dir="5400000" algn="t" rotWithShape="0">
              <a:prstClr val="black">
                <a:alpha val="40000"/>
              </a:prstClr>
            </a:outerShdw>
          </a:effectLst>
        </p:spPr>
      </p:pic>
      <p:pic>
        <p:nvPicPr>
          <p:cNvPr id="19" name="Graphic 18" descr="Business Growth with solid fill">
            <a:extLst>
              <a:ext uri="{FF2B5EF4-FFF2-40B4-BE49-F238E27FC236}">
                <a16:creationId xmlns:a16="http://schemas.microsoft.com/office/drawing/2014/main" id="{9590717F-20E1-590A-774C-B05B897CD76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7113" y="2483583"/>
            <a:ext cx="624548" cy="624548"/>
          </a:xfrm>
          <a:prstGeom prst="rect">
            <a:avLst/>
          </a:prstGeom>
        </p:spPr>
      </p:pic>
      <p:pic>
        <p:nvPicPr>
          <p:cNvPr id="27" name="Graphic 26" descr="Cause And Effect with solid fill">
            <a:extLst>
              <a:ext uri="{FF2B5EF4-FFF2-40B4-BE49-F238E27FC236}">
                <a16:creationId xmlns:a16="http://schemas.microsoft.com/office/drawing/2014/main" id="{AFF18588-0342-E4B1-24CE-B71BA524DB3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7113" y="4448079"/>
            <a:ext cx="624548" cy="624548"/>
          </a:xfrm>
          <a:prstGeom prst="rect">
            <a:avLst/>
          </a:prstGeom>
        </p:spPr>
      </p:pic>
      <p:pic>
        <p:nvPicPr>
          <p:cNvPr id="5" name="Picture 4">
            <a:hlinkClick r:id="rId12"/>
            <a:extLst>
              <a:ext uri="{FF2B5EF4-FFF2-40B4-BE49-F238E27FC236}">
                <a16:creationId xmlns:a16="http://schemas.microsoft.com/office/drawing/2014/main" id="{86745DBB-EED1-D2D4-9AD1-6821FC551855}"/>
              </a:ext>
            </a:extLst>
          </p:cNvPr>
          <p:cNvPicPr>
            <a:picLocks noChangeAspect="1"/>
          </p:cNvPicPr>
          <p:nvPr/>
        </p:nvPicPr>
        <p:blipFill>
          <a:blip r:embed="rId13"/>
          <a:stretch>
            <a:fillRect/>
          </a:stretch>
        </p:blipFill>
        <p:spPr>
          <a:xfrm>
            <a:off x="8803633" y="2719828"/>
            <a:ext cx="3154945" cy="1645323"/>
          </a:xfrm>
          <a:prstGeom prst="rect">
            <a:avLst/>
          </a:prstGeom>
          <a:effectLst>
            <a:outerShdw blurRad="50800" dist="38100" dir="5400000" algn="t" rotWithShape="0">
              <a:prstClr val="black">
                <a:alpha val="40000"/>
              </a:prstClr>
            </a:outerShdw>
          </a:effectLst>
        </p:spPr>
      </p:pic>
      <p:pic>
        <p:nvPicPr>
          <p:cNvPr id="10" name="Picture 9">
            <a:hlinkClick r:id="rId14"/>
            <a:extLst>
              <a:ext uri="{FF2B5EF4-FFF2-40B4-BE49-F238E27FC236}">
                <a16:creationId xmlns:a16="http://schemas.microsoft.com/office/drawing/2014/main" id="{51A5735D-23D8-8A3D-F474-AA01B6E6AE54}"/>
              </a:ext>
            </a:extLst>
          </p:cNvPr>
          <p:cNvPicPr>
            <a:picLocks noChangeAspect="1"/>
          </p:cNvPicPr>
          <p:nvPr/>
        </p:nvPicPr>
        <p:blipFill>
          <a:blip r:embed="rId15"/>
          <a:stretch>
            <a:fillRect/>
          </a:stretch>
        </p:blipFill>
        <p:spPr>
          <a:xfrm>
            <a:off x="9093726" y="4448079"/>
            <a:ext cx="2574758" cy="1540698"/>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04853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830A90-98BC-54E6-9893-53CAA690B9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BE069-B849-3DA8-A4A2-9D0CD5064CE3}"/>
              </a:ext>
            </a:extLst>
          </p:cNvPr>
          <p:cNvSpPr>
            <a:spLocks noGrp="1"/>
          </p:cNvSpPr>
          <p:nvPr>
            <p:ph type="ctrTitle"/>
          </p:nvPr>
        </p:nvSpPr>
        <p:spPr/>
        <p:txBody>
          <a:bodyPr/>
          <a:lstStyle/>
          <a:p>
            <a:r>
              <a:rPr lang="en-US"/>
              <a:t>China’s Economic Overview</a:t>
            </a:r>
          </a:p>
        </p:txBody>
      </p:sp>
      <p:sp>
        <p:nvSpPr>
          <p:cNvPr id="3" name="Subtitle 2">
            <a:extLst>
              <a:ext uri="{FF2B5EF4-FFF2-40B4-BE49-F238E27FC236}">
                <a16:creationId xmlns:a16="http://schemas.microsoft.com/office/drawing/2014/main" id="{EF3D1D09-ABC3-FF5A-D078-943B2B26775E}"/>
              </a:ext>
            </a:extLst>
          </p:cNvPr>
          <p:cNvSpPr>
            <a:spLocks noGrp="1"/>
          </p:cNvSpPr>
          <p:nvPr>
            <p:ph type="subTitle" idx="1"/>
          </p:nvPr>
        </p:nvSpPr>
        <p:spPr>
          <a:xfrm>
            <a:off x="3290792" y="5205301"/>
            <a:ext cx="5484283" cy="685277"/>
          </a:xfrm>
        </p:spPr>
        <p:txBody>
          <a:bodyPr/>
          <a:lstStyle/>
          <a:p>
            <a:r>
              <a:rPr lang="en-US"/>
              <a:t>Background of the GDP trends, Industrial output, Energy demand and other factors  </a:t>
            </a:r>
          </a:p>
        </p:txBody>
      </p:sp>
    </p:spTree>
    <p:extLst>
      <p:ext uri="{BB962C8B-B14F-4D97-AF65-F5344CB8AC3E}">
        <p14:creationId xmlns:p14="http://schemas.microsoft.com/office/powerpoint/2010/main" val="410122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74846-06EC-E862-A3A3-D27A2F598976}"/>
            </a:ext>
          </a:extLst>
        </p:cNvPr>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390DCFBB-7C7C-C44E-BDA7-6E35835E607B}"/>
              </a:ext>
            </a:extLst>
          </p:cNvPr>
          <p:cNvSpPr/>
          <p:nvPr/>
        </p:nvSpPr>
        <p:spPr>
          <a:xfrm>
            <a:off x="520095" y="1305253"/>
            <a:ext cx="11151810" cy="998828"/>
          </a:xfrm>
          <a:prstGeom prst="roundRect">
            <a:avLst/>
          </a:prstGeom>
          <a:solidFill>
            <a:schemeClr val="bg1">
              <a:lumMod val="95000"/>
            </a:schemeClr>
          </a:solidFill>
          <a:ln w="19050">
            <a:noFill/>
            <a:prstDash val="lgDash"/>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t"/>
          <a:lstStyle/>
          <a:p>
            <a:pPr marR="0" lvl="0" algn="l" defTabSz="914400" rtl="0" eaLnBrk="0" fontAlgn="base" latinLnBrk="0" hangingPunct="0">
              <a:lnSpc>
                <a:spcPct val="100000"/>
              </a:lnSpc>
              <a:spcBef>
                <a:spcPct val="0"/>
              </a:spcBef>
              <a:spcAft>
                <a:spcPct val="0"/>
              </a:spcAft>
              <a:buClrTx/>
              <a:buSzTx/>
              <a:tabLst/>
            </a:pPr>
            <a:r>
              <a:rPr lang="en-US" sz="1100" b="0" i="0">
                <a:solidFill>
                  <a:srgbClr val="273B68"/>
                </a:solidFill>
                <a:effectLst/>
                <a:cs typeface="Arial" panose="020B0604020202020204" pitchFamily="34" charset="0"/>
              </a:rPr>
              <a:t>China’s economy showed strength in 2023 and a </a:t>
            </a:r>
            <a:r>
              <a:rPr lang="en-US" sz="1100" b="0" i="0">
                <a:solidFill>
                  <a:srgbClr val="273B68"/>
                </a:solidFill>
                <a:effectLst/>
                <a:cs typeface="Arial" panose="020B0604020202020204" pitchFamily="34" charset="0"/>
                <a:hlinkClick r:id="rId4"/>
              </a:rPr>
              <a:t>slight downturn in 2024</a:t>
            </a:r>
            <a:r>
              <a:rPr lang="en-US" sz="1100" b="0" i="0">
                <a:solidFill>
                  <a:srgbClr val="273B68"/>
                </a:solidFill>
                <a:effectLst/>
                <a:cs typeface="Arial" panose="020B0604020202020204" pitchFamily="34" charset="0"/>
              </a:rPr>
              <a:t>. Consumer demand and the real estate industry had challenges, but the economy was still driven by industrial production, renewable energy, and foreign investments. </a:t>
            </a:r>
            <a:br>
              <a:rPr lang="en-US" sz="1100" b="0" i="0">
                <a:solidFill>
                  <a:srgbClr val="273B68"/>
                </a:solidFill>
                <a:effectLst/>
                <a:cs typeface="Arial" panose="020B0604020202020204" pitchFamily="34" charset="0"/>
              </a:rPr>
            </a:br>
            <a:br>
              <a:rPr lang="en-US" sz="1100" b="0" i="0">
                <a:solidFill>
                  <a:srgbClr val="273B68"/>
                </a:solidFill>
                <a:effectLst/>
                <a:cs typeface="Arial" panose="020B0604020202020204" pitchFamily="34" charset="0"/>
              </a:rPr>
            </a:br>
            <a:r>
              <a:rPr lang="en-US" sz="1100" b="0" i="0">
                <a:solidFill>
                  <a:schemeClr val="tx1">
                    <a:lumMod val="50000"/>
                  </a:schemeClr>
                </a:solidFill>
                <a:effectLst/>
                <a:cs typeface="Arial" panose="020B0604020202020204" pitchFamily="34" charset="0"/>
              </a:rPr>
              <a:t>The energy sector is realigning with a gradual shift to renewables and nuclear energy, while diesel and gasoline demand is expected to decline with changing consumption and demand trends, </a:t>
            </a:r>
            <a:r>
              <a:rPr lang="en-US" sz="1100">
                <a:solidFill>
                  <a:schemeClr val="tx1">
                    <a:lumMod val="50000"/>
                  </a:schemeClr>
                </a:solidFill>
                <a:cs typeface="Arial" panose="020B0604020202020204" pitchFamily="34" charset="0"/>
              </a:rPr>
              <a:t>China’s petroleum consumption is expected to peak </a:t>
            </a:r>
            <a:endParaRPr lang="en-US" sz="1100" i="0">
              <a:solidFill>
                <a:schemeClr val="tx1">
                  <a:lumMod val="50000"/>
                </a:schemeClr>
              </a:solidFill>
              <a:effectLst/>
              <a:cs typeface="Arial" panose="020B0604020202020204" pitchFamily="34" charset="0"/>
            </a:endParaRPr>
          </a:p>
        </p:txBody>
      </p:sp>
      <p:graphicFrame>
        <p:nvGraphicFramePr>
          <p:cNvPr id="6" name="Object 5" hidden="1">
            <a:extLst>
              <a:ext uri="{FF2B5EF4-FFF2-40B4-BE49-F238E27FC236}">
                <a16:creationId xmlns:a16="http://schemas.microsoft.com/office/drawing/2014/main" id="{3F6BFF72-CACC-0938-651B-B1A359A9327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6" name="Object 5" hidden="1">
                        <a:extLst>
                          <a:ext uri="{FF2B5EF4-FFF2-40B4-BE49-F238E27FC236}">
                            <a16:creationId xmlns:a16="http://schemas.microsoft.com/office/drawing/2014/main" id="{3F6BFF72-CACC-0938-651B-B1A359A9327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00D17A16-48B8-B3AC-F882-E16DBE5E11FC}"/>
              </a:ext>
            </a:extLst>
          </p:cNvPr>
          <p:cNvSpPr>
            <a:spLocks noGrp="1"/>
          </p:cNvSpPr>
          <p:nvPr>
            <p:ph type="title"/>
          </p:nvPr>
        </p:nvSpPr>
        <p:spPr>
          <a:xfrm>
            <a:off x="312989" y="118162"/>
            <a:ext cx="10679178" cy="515523"/>
          </a:xfrm>
        </p:spPr>
        <p:txBody>
          <a:bodyPr vert="horz"/>
          <a:lstStyle/>
          <a:p>
            <a:r>
              <a:rPr lang="en-US" sz="1800">
                <a:solidFill>
                  <a:schemeClr val="accent5"/>
                </a:solidFill>
              </a:rPr>
              <a:t>China's economy showed growth and challenges, with GDP declining since Q2 2024 due to shifts in consumption, geopolitical tensions, property sector issues, and falling foreign investment</a:t>
            </a:r>
          </a:p>
        </p:txBody>
      </p:sp>
      <p:sp>
        <p:nvSpPr>
          <p:cNvPr id="14" name="object 39">
            <a:extLst>
              <a:ext uri="{FF2B5EF4-FFF2-40B4-BE49-F238E27FC236}">
                <a16:creationId xmlns:a16="http://schemas.microsoft.com/office/drawing/2014/main" id="{58B7305A-DE12-A1B8-3E35-3EF8781D30C7}"/>
              </a:ext>
            </a:extLst>
          </p:cNvPr>
          <p:cNvSpPr/>
          <p:nvPr/>
        </p:nvSpPr>
        <p:spPr>
          <a:xfrm>
            <a:off x="300783" y="773418"/>
            <a:ext cx="5647479"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ea typeface="+mn-ea"/>
                <a:cs typeface="Trebuchet MS"/>
                <a:sym typeface="Trebuchet MS"/>
              </a:rPr>
              <a:t>Background – China’s Economic Overview</a:t>
            </a:r>
          </a:p>
        </p:txBody>
      </p:sp>
      <p:graphicFrame>
        <p:nvGraphicFramePr>
          <p:cNvPr id="4" name="Chart 3">
            <a:extLst>
              <a:ext uri="{FF2B5EF4-FFF2-40B4-BE49-F238E27FC236}">
                <a16:creationId xmlns:a16="http://schemas.microsoft.com/office/drawing/2014/main" id="{6859B890-2BC1-F305-5F74-E49431C54F51}"/>
              </a:ext>
            </a:extLst>
          </p:cNvPr>
          <p:cNvGraphicFramePr/>
          <p:nvPr>
            <p:extLst>
              <p:ext uri="{D42A27DB-BD31-4B8C-83A1-F6EECF244321}">
                <p14:modId xmlns:p14="http://schemas.microsoft.com/office/powerpoint/2010/main" val="1497493619"/>
              </p:ext>
            </p:extLst>
          </p:nvPr>
        </p:nvGraphicFramePr>
        <p:xfrm>
          <a:off x="520095" y="3838495"/>
          <a:ext cx="5428167" cy="1430850"/>
        </p:xfrm>
        <a:graphic>
          <a:graphicData uri="http://schemas.openxmlformats.org/drawingml/2006/chart">
            <c:chart xmlns:c="http://schemas.openxmlformats.org/drawingml/2006/chart" xmlns:r="http://schemas.openxmlformats.org/officeDocument/2006/relationships" r:id="rId7"/>
          </a:graphicData>
        </a:graphic>
      </p:graphicFrame>
      <p:sp>
        <p:nvSpPr>
          <p:cNvPr id="7" name="TextBox 6">
            <a:extLst>
              <a:ext uri="{FF2B5EF4-FFF2-40B4-BE49-F238E27FC236}">
                <a16:creationId xmlns:a16="http://schemas.microsoft.com/office/drawing/2014/main" id="{3E20C4CF-A175-EB39-96C0-8F7D1BE40804}"/>
              </a:ext>
            </a:extLst>
          </p:cNvPr>
          <p:cNvSpPr txBox="1"/>
          <p:nvPr/>
        </p:nvSpPr>
        <p:spPr>
          <a:xfrm>
            <a:off x="237033" y="2516327"/>
            <a:ext cx="1450467" cy="306467"/>
          </a:xfrm>
          <a:prstGeom prst="flowChartAlternateProcess">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GDP Trends:</a:t>
            </a:r>
          </a:p>
        </p:txBody>
      </p:sp>
      <p:sp>
        <p:nvSpPr>
          <p:cNvPr id="8" name="TextBox 7">
            <a:extLst>
              <a:ext uri="{FF2B5EF4-FFF2-40B4-BE49-F238E27FC236}">
                <a16:creationId xmlns:a16="http://schemas.microsoft.com/office/drawing/2014/main" id="{536F65D9-0FD4-9BA5-03FC-0FA9ACC8D289}"/>
              </a:ext>
            </a:extLst>
          </p:cNvPr>
          <p:cNvSpPr txBox="1"/>
          <p:nvPr/>
        </p:nvSpPr>
        <p:spPr>
          <a:xfrm>
            <a:off x="6332288" y="3548504"/>
            <a:ext cx="5532281" cy="2050241"/>
          </a:xfrm>
          <a:prstGeom prst="rect">
            <a:avLst/>
          </a:prstGeom>
          <a:noFill/>
        </p:spPr>
        <p:txBody>
          <a:bodyPr wrap="square">
            <a:spAutoFit/>
          </a:bodyPr>
          <a:lstStyle/>
          <a:p>
            <a:pPr marR="0" lvl="0">
              <a:lnSpc>
                <a:spcPct val="130000"/>
              </a:lnSpc>
              <a:spcBef>
                <a:spcPts val="0"/>
              </a:spcBef>
              <a:spcAft>
                <a:spcPts val="0"/>
              </a:spcAft>
              <a:tabLst>
                <a:tab pos="457200" algn="l"/>
              </a:tabLst>
            </a:pPr>
            <a:r>
              <a:rPr lang="en-US" sz="1100">
                <a:solidFill>
                  <a:srgbClr val="0033A0"/>
                </a:solidFill>
              </a:rPr>
              <a:t>2023 Performance:</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a:t>China’s GDP </a:t>
            </a:r>
            <a:r>
              <a:rPr lang="en-US" sz="1100" b="1"/>
              <a:t>grew by 5.2%</a:t>
            </a:r>
            <a:r>
              <a:rPr lang="en-US" sz="1100"/>
              <a:t>, achieving the government’s target of ‘around 5%’.</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a:t>Growth was supported by rising industrial production and investment in the latter half of the year.</a:t>
            </a:r>
          </a:p>
          <a:p>
            <a:pPr marR="0" lvl="0">
              <a:lnSpc>
                <a:spcPct val="130000"/>
              </a:lnSpc>
              <a:spcBef>
                <a:spcPts val="0"/>
              </a:spcBef>
              <a:spcAft>
                <a:spcPts val="0"/>
              </a:spcAft>
              <a:tabLst>
                <a:tab pos="457200" algn="l"/>
              </a:tabLst>
            </a:pPr>
            <a:r>
              <a:rPr lang="en-US" sz="1100">
                <a:solidFill>
                  <a:srgbClr val="0033A0"/>
                </a:solidFill>
              </a:rPr>
              <a:t>2024 Overview:</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a:t>The </a:t>
            </a:r>
            <a:r>
              <a:rPr lang="en-US" sz="1100" b="1"/>
              <a:t>GDP target 2024 was set at 5%, </a:t>
            </a:r>
            <a:r>
              <a:rPr lang="en-US" sz="1100"/>
              <a:t>with cautious optimism amid global uncertainties.</a:t>
            </a:r>
          </a:p>
          <a:p>
            <a:pPr marL="171450" marR="0" lvl="0" indent="-171450">
              <a:lnSpc>
                <a:spcPct val="130000"/>
              </a:lnSpc>
              <a:spcBef>
                <a:spcPts val="0"/>
              </a:spcBef>
              <a:spcAft>
                <a:spcPts val="0"/>
              </a:spcAft>
              <a:buFont typeface="Arial" panose="020B0604020202020204" pitchFamily="34" charset="0"/>
              <a:buChar char="•"/>
              <a:tabLst>
                <a:tab pos="457200" algn="l"/>
              </a:tabLst>
            </a:pPr>
            <a:r>
              <a:rPr lang="en-US" sz="1100"/>
              <a:t>In the first three quarters of 2024, </a:t>
            </a:r>
            <a:r>
              <a:rPr lang="en-US" sz="1100" b="1"/>
              <a:t>China's GDP grew by 4.8% year-on-year</a:t>
            </a:r>
            <a:r>
              <a:rPr lang="en-US" sz="1100"/>
              <a:t>, totaling RMB 94.97 trillion (approximately US$13 trillion).</a:t>
            </a:r>
          </a:p>
        </p:txBody>
      </p:sp>
      <p:pic>
        <p:nvPicPr>
          <p:cNvPr id="10" name="Picture 9">
            <a:hlinkClick r:id="rId8"/>
            <a:extLst>
              <a:ext uri="{FF2B5EF4-FFF2-40B4-BE49-F238E27FC236}">
                <a16:creationId xmlns:a16="http://schemas.microsoft.com/office/drawing/2014/main" id="{2D288FF0-3889-C35F-DA6F-E5163AC68A91}"/>
              </a:ext>
            </a:extLst>
          </p:cNvPr>
          <p:cNvPicPr>
            <a:picLocks noChangeAspect="1"/>
          </p:cNvPicPr>
          <p:nvPr/>
        </p:nvPicPr>
        <p:blipFill>
          <a:blip r:embed="rId9"/>
          <a:stretch>
            <a:fillRect/>
          </a:stretch>
        </p:blipFill>
        <p:spPr>
          <a:xfrm>
            <a:off x="6332288" y="2781343"/>
            <a:ext cx="2907883" cy="388611"/>
          </a:xfrm>
          <a:prstGeom prst="rect">
            <a:avLst/>
          </a:prstGeom>
          <a:effectLst>
            <a:outerShdw blurRad="50800" dist="38100" dir="5400000" algn="t" rotWithShape="0">
              <a:prstClr val="black">
                <a:alpha val="40000"/>
              </a:prstClr>
            </a:outerShdw>
          </a:effectLst>
        </p:spPr>
      </p:pic>
      <p:pic>
        <p:nvPicPr>
          <p:cNvPr id="15" name="Picture 14">
            <a:extLst>
              <a:ext uri="{FF2B5EF4-FFF2-40B4-BE49-F238E27FC236}">
                <a16:creationId xmlns:a16="http://schemas.microsoft.com/office/drawing/2014/main" id="{C92E8E64-2469-E534-5CD0-100FAB10585B}"/>
              </a:ext>
            </a:extLst>
          </p:cNvPr>
          <p:cNvPicPr>
            <a:picLocks noChangeAspect="1"/>
          </p:cNvPicPr>
          <p:nvPr/>
        </p:nvPicPr>
        <p:blipFill>
          <a:blip r:embed="rId10"/>
          <a:stretch>
            <a:fillRect/>
          </a:stretch>
        </p:blipFill>
        <p:spPr>
          <a:xfrm>
            <a:off x="8230148" y="3047617"/>
            <a:ext cx="1010023" cy="206045"/>
          </a:xfrm>
          <a:prstGeom prst="rect">
            <a:avLst/>
          </a:prstGeom>
        </p:spPr>
      </p:pic>
      <p:pic>
        <p:nvPicPr>
          <p:cNvPr id="20" name="Picture 19">
            <a:hlinkClick r:id="rId11"/>
            <a:extLst>
              <a:ext uri="{FF2B5EF4-FFF2-40B4-BE49-F238E27FC236}">
                <a16:creationId xmlns:a16="http://schemas.microsoft.com/office/drawing/2014/main" id="{0C5B9B39-F1BC-399C-81AB-8E3412D49D75}"/>
              </a:ext>
            </a:extLst>
          </p:cNvPr>
          <p:cNvPicPr>
            <a:picLocks noChangeAspect="1"/>
          </p:cNvPicPr>
          <p:nvPr/>
        </p:nvPicPr>
        <p:blipFill>
          <a:blip r:embed="rId12"/>
          <a:stretch>
            <a:fillRect/>
          </a:stretch>
        </p:blipFill>
        <p:spPr>
          <a:xfrm>
            <a:off x="9400975" y="2814327"/>
            <a:ext cx="2043399" cy="322641"/>
          </a:xfrm>
          <a:prstGeom prst="rect">
            <a:avLst/>
          </a:prstGeom>
          <a:effectLst>
            <a:outerShdw blurRad="50800" dist="38100" dir="5400000" algn="t" rotWithShape="0">
              <a:prstClr val="black">
                <a:alpha val="40000"/>
              </a:prstClr>
            </a:outerShdw>
          </a:effectLst>
        </p:spPr>
      </p:pic>
      <p:pic>
        <p:nvPicPr>
          <p:cNvPr id="22" name="Picture 21">
            <a:extLst>
              <a:ext uri="{FF2B5EF4-FFF2-40B4-BE49-F238E27FC236}">
                <a16:creationId xmlns:a16="http://schemas.microsoft.com/office/drawing/2014/main" id="{713E8AE4-A158-E3B6-7C2C-38F910149FC3}"/>
              </a:ext>
            </a:extLst>
          </p:cNvPr>
          <p:cNvPicPr>
            <a:picLocks noChangeAspect="1"/>
          </p:cNvPicPr>
          <p:nvPr/>
        </p:nvPicPr>
        <p:blipFill>
          <a:blip r:embed="rId13"/>
          <a:stretch>
            <a:fillRect/>
          </a:stretch>
        </p:blipFill>
        <p:spPr>
          <a:xfrm>
            <a:off x="10716489" y="3124620"/>
            <a:ext cx="727885" cy="176963"/>
          </a:xfrm>
          <a:prstGeom prst="rect">
            <a:avLst/>
          </a:prstGeom>
        </p:spPr>
      </p:pic>
      <p:sp>
        <p:nvSpPr>
          <p:cNvPr id="37" name="TextBox 36">
            <a:extLst>
              <a:ext uri="{FF2B5EF4-FFF2-40B4-BE49-F238E27FC236}">
                <a16:creationId xmlns:a16="http://schemas.microsoft.com/office/drawing/2014/main" id="{14FE654C-C01A-D555-13FE-D290EDF231B6}"/>
              </a:ext>
            </a:extLst>
          </p:cNvPr>
          <p:cNvSpPr txBox="1"/>
          <p:nvPr/>
        </p:nvSpPr>
        <p:spPr>
          <a:xfrm>
            <a:off x="8735159" y="6466904"/>
            <a:ext cx="2425192"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Media Coverage</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51941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BAFCAB-AD57-47D7-8E0D-4CF2DBC6AD7F}"/>
            </a:ext>
          </a:extLst>
        </p:cNvPr>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340E1F9-CFE5-75B1-76B6-4606D7E1004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F340E1F9-CFE5-75B1-76B6-4606D7E1004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 name="Title 11">
            <a:extLst>
              <a:ext uri="{FF2B5EF4-FFF2-40B4-BE49-F238E27FC236}">
                <a16:creationId xmlns:a16="http://schemas.microsoft.com/office/drawing/2014/main" id="{5D710CCB-C9FD-D223-D3E1-EACCBF00E899}"/>
              </a:ext>
            </a:extLst>
          </p:cNvPr>
          <p:cNvSpPr>
            <a:spLocks noGrp="1"/>
          </p:cNvSpPr>
          <p:nvPr>
            <p:ph type="title"/>
          </p:nvPr>
        </p:nvSpPr>
        <p:spPr>
          <a:xfrm>
            <a:off x="304706" y="100816"/>
            <a:ext cx="10679178" cy="515523"/>
          </a:xfrm>
        </p:spPr>
        <p:txBody>
          <a:bodyPr vert="horz"/>
          <a:lstStyle/>
          <a:p>
            <a:r>
              <a:rPr lang="en-US" sz="1800">
                <a:solidFill>
                  <a:schemeClr val="accent5"/>
                </a:solidFill>
              </a:rPr>
              <a:t>China's industrial sector faced overcapacity, especially in high-tech industries like solar panels, electric vehicles, and steel, leading to global market disruptions, price drops, and trade tensions</a:t>
            </a:r>
          </a:p>
        </p:txBody>
      </p:sp>
      <p:sp>
        <p:nvSpPr>
          <p:cNvPr id="14" name="object 39">
            <a:extLst>
              <a:ext uri="{FF2B5EF4-FFF2-40B4-BE49-F238E27FC236}">
                <a16:creationId xmlns:a16="http://schemas.microsoft.com/office/drawing/2014/main" id="{5427F44C-0764-D1AC-3383-AAFA32D864EB}"/>
              </a:ext>
            </a:extLst>
          </p:cNvPr>
          <p:cNvSpPr/>
          <p:nvPr/>
        </p:nvSpPr>
        <p:spPr>
          <a:xfrm>
            <a:off x="304706" y="813673"/>
            <a:ext cx="6189517" cy="450587"/>
          </a:xfrm>
          <a:prstGeom prst="roundRect">
            <a:avLst/>
          </a:prstGeom>
          <a:gradFill>
            <a:gsLst>
              <a:gs pos="24000">
                <a:schemeClr val="tx2"/>
              </a:gs>
              <a:gs pos="100000">
                <a:schemeClr val="accent1"/>
              </a:gs>
            </a:gsLst>
            <a:lin ang="0" scaled="0"/>
          </a:gradFill>
        </p:spPr>
        <p:txBody>
          <a:bodyPr wrap="square" lIns="0" tIns="0" rIns="0" bIns="0" rtlCol="0" anchor="ctr"/>
          <a:lstStyle/>
          <a:p>
            <a:pPr marL="9525" marR="3810" lvl="0" indent="0" algn="ctr" defTabSz="685800" rtl="0" eaLnBrk="1" fontAlgn="auto" latinLnBrk="0" hangingPunct="1">
              <a:lnSpc>
                <a:spcPct val="100000"/>
              </a:lnSpc>
              <a:spcBef>
                <a:spcPts val="30"/>
              </a:spcBef>
              <a:spcAft>
                <a:spcPts val="0"/>
              </a:spcAft>
              <a:buClrTx/>
              <a:buSzTx/>
              <a:buFontTx/>
              <a:buNone/>
              <a:tabLst/>
              <a:defRPr/>
            </a:pPr>
            <a:r>
              <a:rPr lang="en-US" b="1">
                <a:solidFill>
                  <a:prstClr val="white"/>
                </a:solidFill>
                <a:cs typeface="Trebuchet MS"/>
                <a:sym typeface="Trebuchet MS"/>
              </a:rPr>
              <a:t>Background - </a:t>
            </a:r>
            <a:r>
              <a:rPr kumimoji="0" lang="en-US" sz="1800" b="1" i="0" u="none" strike="noStrike" kern="1200" cap="none" spc="0" normalizeH="0" baseline="0" noProof="0">
                <a:ln>
                  <a:noFill/>
                </a:ln>
                <a:solidFill>
                  <a:prstClr val="white"/>
                </a:solidFill>
                <a:effectLst/>
                <a:uLnTx/>
                <a:uFillTx/>
                <a:ea typeface="+mn-ea"/>
                <a:cs typeface="Trebuchet MS"/>
                <a:sym typeface="Trebuchet MS"/>
              </a:rPr>
              <a:t>China’s Industrial Output</a:t>
            </a:r>
          </a:p>
        </p:txBody>
      </p:sp>
      <p:sp>
        <p:nvSpPr>
          <p:cNvPr id="8" name="TextBox 7">
            <a:extLst>
              <a:ext uri="{FF2B5EF4-FFF2-40B4-BE49-F238E27FC236}">
                <a16:creationId xmlns:a16="http://schemas.microsoft.com/office/drawing/2014/main" id="{C580B2E1-F177-C116-BFCF-A2F17446F886}"/>
              </a:ext>
            </a:extLst>
          </p:cNvPr>
          <p:cNvSpPr txBox="1"/>
          <p:nvPr/>
        </p:nvSpPr>
        <p:spPr>
          <a:xfrm>
            <a:off x="364378" y="2608811"/>
            <a:ext cx="6574396" cy="2490362"/>
          </a:xfrm>
          <a:prstGeom prst="rect">
            <a:avLst/>
          </a:prstGeom>
          <a:noFill/>
        </p:spPr>
        <p:txBody>
          <a:bodyPr wrap="square">
            <a:spAutoFit/>
          </a:bodyPr>
          <a:lstStyle/>
          <a:p>
            <a:pPr marL="171450" indent="-171450">
              <a:lnSpc>
                <a:spcPct val="130000"/>
              </a:lnSpc>
              <a:buFont typeface="Arial" panose="020B0604020202020204" pitchFamily="34" charset="0"/>
              <a:buChar char="•"/>
            </a:pPr>
            <a:r>
              <a:rPr lang="en-US" sz="1100">
                <a:effectLst/>
                <a:ea typeface="Calibri" panose="020F0502020204030204" pitchFamily="34" charset="0"/>
                <a:cs typeface="Arial" panose="020B0604020202020204" pitchFamily="34" charset="0"/>
              </a:rPr>
              <a:t>High-tech sectors, including electronics and pharmaceuticals, saw significant </a:t>
            </a:r>
            <a:r>
              <a:rPr lang="en-US" sz="1100" b="1">
                <a:effectLst/>
                <a:ea typeface="Calibri" panose="020F0502020204030204" pitchFamily="34" charset="0"/>
                <a:cs typeface="Arial" panose="020B0604020202020204" pitchFamily="34" charset="0"/>
              </a:rPr>
              <a:t>growth with a 9.1% increase in output in 2023</a:t>
            </a:r>
            <a:r>
              <a:rPr lang="en-US" sz="1100">
                <a:effectLst/>
                <a:ea typeface="Calibri" panose="020F0502020204030204" pitchFamily="34" charset="0"/>
                <a:cs typeface="Arial" panose="020B0604020202020204" pitchFamily="34" charset="0"/>
              </a:rPr>
              <a:t>.</a:t>
            </a:r>
          </a:p>
          <a:p>
            <a:pPr>
              <a:lnSpc>
                <a:spcPct val="130000"/>
              </a:lnSpc>
            </a:pPr>
            <a:endParaRPr lang="en-US" sz="1100">
              <a:effectLst/>
              <a:ea typeface="Calibri" panose="020F0502020204030204" pitchFamily="34" charset="0"/>
              <a:cs typeface="Arial" panose="020B0604020202020204" pitchFamily="34" charset="0"/>
            </a:endParaRPr>
          </a:p>
          <a:p>
            <a:pPr marL="171450" indent="-171450">
              <a:lnSpc>
                <a:spcPct val="130000"/>
              </a:lnSpc>
              <a:buFont typeface="Arial" panose="020B0604020202020204" pitchFamily="34" charset="0"/>
              <a:buChar char="•"/>
            </a:pPr>
            <a:r>
              <a:rPr lang="en-US" sz="1100">
                <a:ea typeface="Calibri" panose="020F0502020204030204" pitchFamily="34" charset="0"/>
                <a:cs typeface="Arial" panose="020B0604020202020204" pitchFamily="34" charset="0"/>
              </a:rPr>
              <a:t>Despite output growth, industrial profits faced volatility. In the first two months of 2024, </a:t>
            </a:r>
            <a:r>
              <a:rPr lang="en-US" sz="1100" b="1">
                <a:ea typeface="Calibri" panose="020F0502020204030204" pitchFamily="34" charset="0"/>
                <a:cs typeface="Arial" panose="020B0604020202020204" pitchFamily="34" charset="0"/>
              </a:rPr>
              <a:t>profits at industrial firms increased by 10.2%, compared to a 2.3% decline for all of 2023</a:t>
            </a:r>
            <a:r>
              <a:rPr lang="en-US" sz="1100">
                <a:ea typeface="Calibri" panose="020F0502020204030204" pitchFamily="34" charset="0"/>
                <a:cs typeface="Arial" panose="020B0604020202020204" pitchFamily="34" charset="0"/>
              </a:rPr>
              <a:t>, reflecting a rebound in the sector.</a:t>
            </a:r>
          </a:p>
          <a:p>
            <a:pPr>
              <a:lnSpc>
                <a:spcPct val="130000"/>
              </a:lnSpc>
            </a:pPr>
            <a:endParaRPr lang="en-US" sz="1100">
              <a:ea typeface="Calibri" panose="020F0502020204030204" pitchFamily="34" charset="0"/>
              <a:cs typeface="Arial" panose="020B0604020202020204" pitchFamily="34" charset="0"/>
            </a:endParaRPr>
          </a:p>
          <a:p>
            <a:pPr marL="171450" indent="-171450">
              <a:lnSpc>
                <a:spcPct val="130000"/>
              </a:lnSpc>
              <a:buFont typeface="Arial" panose="020B0604020202020204" pitchFamily="34" charset="0"/>
              <a:buChar char="•"/>
            </a:pPr>
            <a:r>
              <a:rPr lang="en-US" sz="1100">
                <a:effectLst/>
                <a:ea typeface="Calibri" panose="020F0502020204030204" pitchFamily="34" charset="0"/>
                <a:cs typeface="Arial" panose="020B0604020202020204" pitchFamily="34" charset="0"/>
              </a:rPr>
              <a:t>China's industrial sector struggled with overcapacity, particularly in high-tech industries </a:t>
            </a:r>
            <a:r>
              <a:rPr lang="en-US" sz="1100" b="1">
                <a:effectLst/>
                <a:ea typeface="Calibri" panose="020F0502020204030204" pitchFamily="34" charset="0"/>
                <a:cs typeface="Arial" panose="020B0604020202020204" pitchFamily="34" charset="0"/>
              </a:rPr>
              <a:t>like solar panels, electric vehicles, and steel</a:t>
            </a:r>
            <a:r>
              <a:rPr lang="en-US" sz="1100">
                <a:effectLst/>
                <a:ea typeface="Calibri" panose="020F0502020204030204" pitchFamily="34" charset="0"/>
                <a:cs typeface="Arial" panose="020B0604020202020204" pitchFamily="34" charset="0"/>
              </a:rPr>
              <a:t>. This led to global market disruptions and trade tensions, as </a:t>
            </a:r>
            <a:r>
              <a:rPr lang="en-US" sz="1100" b="1">
                <a:effectLst/>
                <a:ea typeface="Calibri" panose="020F0502020204030204" pitchFamily="34" charset="0"/>
                <a:cs typeface="Arial" panose="020B0604020202020204" pitchFamily="34" charset="0"/>
              </a:rPr>
              <a:t>Chinese exports surged, causing price reductions and prompting protective measures from other countries</a:t>
            </a:r>
            <a:r>
              <a:rPr lang="en-US" sz="1100">
                <a:effectLst/>
                <a:ea typeface="Calibri" panose="020F0502020204030204" pitchFamily="34" charset="0"/>
                <a:cs typeface="Arial" panose="020B0604020202020204" pitchFamily="34" charset="0"/>
              </a:rPr>
              <a:t>.</a:t>
            </a:r>
          </a:p>
        </p:txBody>
      </p:sp>
      <p:sp>
        <p:nvSpPr>
          <p:cNvPr id="42" name="TextBox 41">
            <a:extLst>
              <a:ext uri="{FF2B5EF4-FFF2-40B4-BE49-F238E27FC236}">
                <a16:creationId xmlns:a16="http://schemas.microsoft.com/office/drawing/2014/main" id="{BBF06F17-4086-C662-91DB-C689A5CBCEBE}"/>
              </a:ext>
            </a:extLst>
          </p:cNvPr>
          <p:cNvSpPr txBox="1"/>
          <p:nvPr/>
        </p:nvSpPr>
        <p:spPr>
          <a:xfrm>
            <a:off x="8735159" y="6466904"/>
            <a:ext cx="2425192" cy="338554"/>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 b="1" i="0" u="none" strike="noStrike" cap="none" normalizeH="0" baseline="0">
                <a:ln>
                  <a:noFill/>
                </a:ln>
                <a:solidFill>
                  <a:schemeClr val="tx1"/>
                </a:solidFill>
                <a:effectLst/>
                <a:latin typeface="Arial" panose="020B0604020202020204" pitchFamily="34" charset="0"/>
              </a:rPr>
              <a:t>Timeframe: Jan 01, 2023, to Dec 15, 2024</a:t>
            </a:r>
            <a:br>
              <a:rPr kumimoji="0" lang="en-US" altLang="en-US" sz="800" b="1" i="0" u="none" strike="noStrike" cap="none" normalizeH="0" baseline="0">
                <a:ln>
                  <a:noFill/>
                </a:ln>
                <a:solidFill>
                  <a:schemeClr val="tx1"/>
                </a:solidFill>
                <a:effectLst/>
                <a:latin typeface="Arial" panose="020B0604020202020204" pitchFamily="34" charset="0"/>
              </a:rPr>
            </a:br>
            <a:r>
              <a:rPr kumimoji="0" lang="en-US" altLang="en-US" sz="800" b="1" i="0" u="none" strike="noStrike" cap="none" normalizeH="0" baseline="0">
                <a:ln>
                  <a:noFill/>
                </a:ln>
                <a:solidFill>
                  <a:schemeClr val="tx1"/>
                </a:solidFill>
                <a:effectLst/>
                <a:latin typeface="Arial" panose="020B0604020202020204" pitchFamily="34" charset="0"/>
              </a:rPr>
              <a:t>Source: </a:t>
            </a:r>
            <a:r>
              <a:rPr lang="en-US" altLang="en-US" sz="800" b="1">
                <a:latin typeface="Arial" panose="020B0604020202020204" pitchFamily="34" charset="0"/>
              </a:rPr>
              <a:t>Desk Research – Media Coverage</a:t>
            </a:r>
            <a:endParaRPr kumimoji="0" lang="en-US" altLang="en-US" sz="800" b="0" i="0" u="none" strike="noStrike" cap="none" normalizeH="0" baseline="0">
              <a:ln>
                <a:noFill/>
              </a:ln>
              <a:solidFill>
                <a:schemeClr val="tx1"/>
              </a:solidFill>
              <a:effectLst/>
              <a:latin typeface="Arial" panose="020B0604020202020204" pitchFamily="34" charset="0"/>
            </a:endParaRPr>
          </a:p>
        </p:txBody>
      </p:sp>
      <p:sp>
        <p:nvSpPr>
          <p:cNvPr id="2" name="Rounded Rectangle 41">
            <a:extLst>
              <a:ext uri="{FF2B5EF4-FFF2-40B4-BE49-F238E27FC236}">
                <a16:creationId xmlns:a16="http://schemas.microsoft.com/office/drawing/2014/main" id="{FB080436-CD57-6108-4D3A-2ADC396715D5}"/>
              </a:ext>
            </a:extLst>
          </p:cNvPr>
          <p:cNvSpPr/>
          <p:nvPr/>
        </p:nvSpPr>
        <p:spPr>
          <a:xfrm>
            <a:off x="304707" y="2096087"/>
            <a:ext cx="6693738" cy="3168622"/>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4" name="Rounded Rectangle 41">
            <a:extLst>
              <a:ext uri="{FF2B5EF4-FFF2-40B4-BE49-F238E27FC236}">
                <a16:creationId xmlns:a16="http://schemas.microsoft.com/office/drawing/2014/main" id="{E250E93B-EC14-47F4-57B7-78AFF02994D0}"/>
              </a:ext>
            </a:extLst>
          </p:cNvPr>
          <p:cNvSpPr/>
          <p:nvPr/>
        </p:nvSpPr>
        <p:spPr>
          <a:xfrm>
            <a:off x="7153329" y="2096087"/>
            <a:ext cx="4733964" cy="3168622"/>
          </a:xfrm>
          <a:prstGeom prst="roundRect">
            <a:avLst>
              <a:gd name="adj" fmla="val 5068"/>
            </a:avLst>
          </a:prstGeom>
          <a:noFill/>
          <a:ln w="12700">
            <a:gradFill>
              <a:gsLst>
                <a:gs pos="0">
                  <a:schemeClr val="tx2"/>
                </a:gs>
                <a:gs pos="99000">
                  <a:schemeClr val="accent1"/>
                </a:gs>
              </a:gsLst>
              <a:lin ang="5400000" scaled="1"/>
            </a:gradFill>
          </a:ln>
          <a:effectLst/>
        </p:spPr>
        <p:style>
          <a:lnRef idx="1">
            <a:schemeClr val="accent1"/>
          </a:lnRef>
          <a:fillRef idx="3">
            <a:schemeClr val="accent1"/>
          </a:fillRef>
          <a:effectRef idx="2">
            <a:schemeClr val="accent1"/>
          </a:effectRef>
          <a:fontRef idx="minor">
            <a:schemeClr val="lt1"/>
          </a:fontRef>
        </p:style>
        <p:txBody>
          <a:bodyPr lIns="324000" tIns="144000" rIns="144000" bIns="144000" rtlCol="0" anchor="ctr"/>
          <a:lstStyle/>
          <a:p>
            <a:pPr marL="0" marR="0" lvl="0" indent="0" algn="l" defTabSz="914400" rtl="0" eaLnBrk="1" fontAlgn="auto" latinLnBrk="0" hangingPunct="1">
              <a:lnSpc>
                <a:spcPct val="100000"/>
              </a:lnSpc>
              <a:spcBef>
                <a:spcPts val="400"/>
              </a:spcBef>
              <a:spcAft>
                <a:spcPts val="0"/>
              </a:spcAft>
              <a:buClrTx/>
              <a:buSzTx/>
              <a:buFontTx/>
              <a:buNone/>
              <a:tabLst/>
              <a:defRPr/>
            </a:pPr>
            <a:r>
              <a:rPr kumimoji="0" lang="en-GB" sz="1600" b="1" i="0" u="none" strike="noStrike" kern="1200" cap="none" spc="0" normalizeH="0" baseline="0" noProof="0">
                <a:ln>
                  <a:noFill/>
                </a:ln>
                <a:solidFill>
                  <a:srgbClr val="676A6E"/>
                </a:solidFill>
                <a:effectLst/>
                <a:uLnTx/>
                <a:uFillTx/>
                <a:ea typeface="+mn-ea"/>
                <a:cs typeface="+mn-cs"/>
              </a:rPr>
              <a:t> </a:t>
            </a:r>
            <a:endParaRPr kumimoji="0" lang="en-GB" sz="1600" b="0" i="0" u="none" strike="noStrike" kern="1200" cap="none" spc="0" normalizeH="0" baseline="0" noProof="0">
              <a:ln>
                <a:noFill/>
              </a:ln>
              <a:solidFill>
                <a:srgbClr val="676A6E"/>
              </a:solidFill>
              <a:effectLst/>
              <a:uLnTx/>
              <a:uFillTx/>
              <a:ea typeface="+mn-ea"/>
              <a:cs typeface="+mn-cs"/>
            </a:endParaRPr>
          </a:p>
        </p:txBody>
      </p:sp>
      <p:sp>
        <p:nvSpPr>
          <p:cNvPr id="5" name="TextBox 4">
            <a:extLst>
              <a:ext uri="{FF2B5EF4-FFF2-40B4-BE49-F238E27FC236}">
                <a16:creationId xmlns:a16="http://schemas.microsoft.com/office/drawing/2014/main" id="{0BFAB3CE-23E4-A5F3-F8DC-805220300736}"/>
              </a:ext>
            </a:extLst>
          </p:cNvPr>
          <p:cNvSpPr txBox="1"/>
          <p:nvPr/>
        </p:nvSpPr>
        <p:spPr>
          <a:xfrm>
            <a:off x="304706" y="1593291"/>
            <a:ext cx="1558313" cy="306467"/>
          </a:xfrm>
          <a:prstGeom prst="roundRect">
            <a:avLst/>
          </a:prstGeom>
          <a:solidFill>
            <a:schemeClr val="bg1"/>
          </a:solidFill>
          <a:ln>
            <a:solidFill>
              <a:srgbClr val="A1D47D"/>
            </a:solidFill>
          </a:ln>
        </p:spPr>
        <p:txBody>
          <a:bodyPr wrap="square" rtlCol="0">
            <a:spAutoFit/>
          </a:bodyPr>
          <a:lstStyle/>
          <a:p>
            <a:pPr algn="ctr">
              <a:defRPr/>
            </a:pPr>
            <a:r>
              <a:rPr lang="en-US" sz="1200" b="1">
                <a:solidFill>
                  <a:srgbClr val="00B0F0"/>
                </a:solidFill>
              </a:rPr>
              <a:t>Industrial Output:</a:t>
            </a:r>
          </a:p>
        </p:txBody>
      </p:sp>
      <p:pic>
        <p:nvPicPr>
          <p:cNvPr id="11" name="Picture 10">
            <a:hlinkClick r:id="rId6"/>
            <a:extLst>
              <a:ext uri="{FF2B5EF4-FFF2-40B4-BE49-F238E27FC236}">
                <a16:creationId xmlns:a16="http://schemas.microsoft.com/office/drawing/2014/main" id="{A05F0142-13D1-F54F-3D6D-CE0A41BFA658}"/>
              </a:ext>
            </a:extLst>
          </p:cNvPr>
          <p:cNvPicPr>
            <a:picLocks noChangeAspect="1"/>
          </p:cNvPicPr>
          <p:nvPr/>
        </p:nvPicPr>
        <p:blipFill>
          <a:blip r:embed="rId7"/>
          <a:stretch>
            <a:fillRect/>
          </a:stretch>
        </p:blipFill>
        <p:spPr>
          <a:xfrm>
            <a:off x="7696774" y="4327984"/>
            <a:ext cx="3550723" cy="558983"/>
          </a:xfrm>
          <a:prstGeom prst="rect">
            <a:avLst/>
          </a:prstGeom>
          <a:effectLst>
            <a:outerShdw blurRad="50800" dist="38100" dir="5400000" algn="t" rotWithShape="0">
              <a:prstClr val="black">
                <a:alpha val="40000"/>
              </a:prstClr>
            </a:outerShdw>
          </a:effectLst>
        </p:spPr>
      </p:pic>
      <p:pic>
        <p:nvPicPr>
          <p:cNvPr id="13" name="Picture 12">
            <a:extLst>
              <a:ext uri="{FF2B5EF4-FFF2-40B4-BE49-F238E27FC236}">
                <a16:creationId xmlns:a16="http://schemas.microsoft.com/office/drawing/2014/main" id="{57004712-BF0E-1A2C-CEA1-FB8EEB372A91}"/>
              </a:ext>
            </a:extLst>
          </p:cNvPr>
          <p:cNvPicPr>
            <a:picLocks noChangeAspect="1"/>
          </p:cNvPicPr>
          <p:nvPr/>
        </p:nvPicPr>
        <p:blipFill>
          <a:blip r:embed="rId8"/>
          <a:stretch>
            <a:fillRect/>
          </a:stretch>
        </p:blipFill>
        <p:spPr>
          <a:xfrm>
            <a:off x="10674496" y="4710004"/>
            <a:ext cx="727885" cy="176963"/>
          </a:xfrm>
          <a:prstGeom prst="rect">
            <a:avLst/>
          </a:prstGeom>
        </p:spPr>
      </p:pic>
      <p:pic>
        <p:nvPicPr>
          <p:cNvPr id="15" name="Picture 14">
            <a:hlinkClick r:id="rId9"/>
            <a:extLst>
              <a:ext uri="{FF2B5EF4-FFF2-40B4-BE49-F238E27FC236}">
                <a16:creationId xmlns:a16="http://schemas.microsoft.com/office/drawing/2014/main" id="{F635ACE7-800E-D6B0-EDBF-7720FA60D4C6}"/>
              </a:ext>
            </a:extLst>
          </p:cNvPr>
          <p:cNvPicPr>
            <a:picLocks noChangeAspect="1"/>
          </p:cNvPicPr>
          <p:nvPr/>
        </p:nvPicPr>
        <p:blipFill>
          <a:blip r:embed="rId10"/>
          <a:stretch>
            <a:fillRect/>
          </a:stretch>
        </p:blipFill>
        <p:spPr>
          <a:xfrm>
            <a:off x="7952397" y="3384491"/>
            <a:ext cx="2975996" cy="653459"/>
          </a:xfrm>
          <a:prstGeom prst="rect">
            <a:avLst/>
          </a:prstGeom>
          <a:effectLst>
            <a:outerShdw blurRad="50800" dist="38100" dir="5400000" algn="t" rotWithShape="0">
              <a:prstClr val="black">
                <a:alpha val="40000"/>
              </a:prstClr>
            </a:outerShdw>
          </a:effectLst>
        </p:spPr>
      </p:pic>
      <p:pic>
        <p:nvPicPr>
          <p:cNvPr id="20" name="Picture 19">
            <a:extLst>
              <a:ext uri="{FF2B5EF4-FFF2-40B4-BE49-F238E27FC236}">
                <a16:creationId xmlns:a16="http://schemas.microsoft.com/office/drawing/2014/main" id="{1BD5EB6C-2ACB-7AF2-9975-BA3E6A961920}"/>
              </a:ext>
            </a:extLst>
          </p:cNvPr>
          <p:cNvPicPr>
            <a:picLocks noChangeAspect="1"/>
          </p:cNvPicPr>
          <p:nvPr/>
        </p:nvPicPr>
        <p:blipFill>
          <a:blip r:embed="rId11"/>
          <a:stretch>
            <a:fillRect/>
          </a:stretch>
        </p:blipFill>
        <p:spPr>
          <a:xfrm>
            <a:off x="10747392" y="3804371"/>
            <a:ext cx="362001" cy="209579"/>
          </a:xfrm>
          <a:prstGeom prst="rect">
            <a:avLst/>
          </a:prstGeom>
        </p:spPr>
      </p:pic>
      <p:pic>
        <p:nvPicPr>
          <p:cNvPr id="21" name="Picture 20">
            <a:hlinkClick r:id="rId12"/>
            <a:extLst>
              <a:ext uri="{FF2B5EF4-FFF2-40B4-BE49-F238E27FC236}">
                <a16:creationId xmlns:a16="http://schemas.microsoft.com/office/drawing/2014/main" id="{AAC6F61C-0387-4B3F-9015-EE8FB0CB4796}"/>
              </a:ext>
            </a:extLst>
          </p:cNvPr>
          <p:cNvPicPr>
            <a:picLocks noChangeAspect="1"/>
          </p:cNvPicPr>
          <p:nvPr/>
        </p:nvPicPr>
        <p:blipFill>
          <a:blip r:embed="rId13"/>
          <a:stretch>
            <a:fillRect/>
          </a:stretch>
        </p:blipFill>
        <p:spPr>
          <a:xfrm>
            <a:off x="7833172" y="2636716"/>
            <a:ext cx="3263715" cy="436594"/>
          </a:xfrm>
          <a:prstGeom prst="rect">
            <a:avLst/>
          </a:prstGeom>
          <a:effectLst>
            <a:outerShdw blurRad="50800" dist="38100" dir="5400000" algn="t" rotWithShape="0">
              <a:prstClr val="black">
                <a:alpha val="40000"/>
              </a:prstClr>
            </a:outerShdw>
          </a:effectLst>
        </p:spPr>
      </p:pic>
      <p:pic>
        <p:nvPicPr>
          <p:cNvPr id="22" name="Picture 21">
            <a:extLst>
              <a:ext uri="{FF2B5EF4-FFF2-40B4-BE49-F238E27FC236}">
                <a16:creationId xmlns:a16="http://schemas.microsoft.com/office/drawing/2014/main" id="{0BD51E9C-3612-4867-016B-5079389FD2DA}"/>
              </a:ext>
            </a:extLst>
          </p:cNvPr>
          <p:cNvPicPr>
            <a:picLocks noChangeAspect="1"/>
          </p:cNvPicPr>
          <p:nvPr/>
        </p:nvPicPr>
        <p:blipFill>
          <a:blip r:embed="rId14"/>
          <a:stretch>
            <a:fillRect/>
          </a:stretch>
        </p:blipFill>
        <p:spPr>
          <a:xfrm>
            <a:off x="10775771" y="2931867"/>
            <a:ext cx="769160" cy="174150"/>
          </a:xfrm>
          <a:prstGeom prst="rect">
            <a:avLst/>
          </a:prstGeom>
        </p:spPr>
      </p:pic>
    </p:spTree>
    <p:extLst>
      <p:ext uri="{BB962C8B-B14F-4D97-AF65-F5344CB8AC3E}">
        <p14:creationId xmlns:p14="http://schemas.microsoft.com/office/powerpoint/2010/main" val="5478691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audi aramco_template">
  <a:themeElements>
    <a:clrScheme name="saudi aramco">
      <a:dk1>
        <a:srgbClr val="676A6E"/>
      </a:dk1>
      <a:lt1>
        <a:sysClr val="window" lastClr="FFFFFF"/>
      </a:lt1>
      <a:dk2>
        <a:srgbClr val="00A3E0"/>
      </a:dk2>
      <a:lt2>
        <a:srgbClr val="84BD00"/>
      </a:lt2>
      <a:accent1>
        <a:srgbClr val="84BD00"/>
      </a:accent1>
      <a:accent2>
        <a:srgbClr val="00843D"/>
      </a:accent2>
      <a:accent3>
        <a:srgbClr val="0033A0"/>
      </a:accent3>
      <a:accent4>
        <a:srgbClr val="00A3E0"/>
      </a:accent4>
      <a:accent5>
        <a:srgbClr val="676A6E"/>
      </a:accent5>
      <a:accent6>
        <a:srgbClr val="808080"/>
      </a:accent6>
      <a:hlink>
        <a:srgbClr val="00A3E0"/>
      </a:hlink>
      <a:folHlink>
        <a:srgbClr val="0033A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cmpd="sng">
          <a:solidFill>
            <a:schemeClr val="accent6"/>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saudi aramco_template">
  <a:themeElements>
    <a:clrScheme name="saudi aramco">
      <a:dk1>
        <a:srgbClr val="676A6E"/>
      </a:dk1>
      <a:lt1>
        <a:sysClr val="window" lastClr="FFFFFF"/>
      </a:lt1>
      <a:dk2>
        <a:srgbClr val="00A3E0"/>
      </a:dk2>
      <a:lt2>
        <a:srgbClr val="84BD00"/>
      </a:lt2>
      <a:accent1>
        <a:srgbClr val="84BD00"/>
      </a:accent1>
      <a:accent2>
        <a:srgbClr val="00843D"/>
      </a:accent2>
      <a:accent3>
        <a:srgbClr val="0033A0"/>
      </a:accent3>
      <a:accent4>
        <a:srgbClr val="00A3E0"/>
      </a:accent4>
      <a:accent5>
        <a:srgbClr val="676A6E"/>
      </a:accent5>
      <a:accent6>
        <a:srgbClr val="808080"/>
      </a:accent6>
      <a:hlink>
        <a:srgbClr val="00A3E0"/>
      </a:hlink>
      <a:folHlink>
        <a:srgbClr val="0033A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cmpd="sng">
          <a:solidFill>
            <a:schemeClr val="accent6"/>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olgate">
    <a:dk1>
      <a:srgbClr val="000000"/>
    </a:dk1>
    <a:lt1>
      <a:srgbClr val="FFFFFF"/>
    </a:lt1>
    <a:dk2>
      <a:srgbClr val="D2010E"/>
    </a:dk2>
    <a:lt2>
      <a:srgbClr val="D6D5D5"/>
    </a:lt2>
    <a:accent1>
      <a:srgbClr val="D2010E"/>
    </a:accent1>
    <a:accent2>
      <a:srgbClr val="666666"/>
    </a:accent2>
    <a:accent3>
      <a:srgbClr val="808080"/>
    </a:accent3>
    <a:accent4>
      <a:srgbClr val="B3B3B3"/>
    </a:accent4>
    <a:accent5>
      <a:srgbClr val="D2010E"/>
    </a:accent5>
    <a:accent6>
      <a:srgbClr val="AD000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Colgate">
    <a:dk1>
      <a:srgbClr val="000000"/>
    </a:dk1>
    <a:lt1>
      <a:srgbClr val="FFFFFF"/>
    </a:lt1>
    <a:dk2>
      <a:srgbClr val="D2010E"/>
    </a:dk2>
    <a:lt2>
      <a:srgbClr val="D6D5D5"/>
    </a:lt2>
    <a:accent1>
      <a:srgbClr val="D2010E"/>
    </a:accent1>
    <a:accent2>
      <a:srgbClr val="666666"/>
    </a:accent2>
    <a:accent3>
      <a:srgbClr val="808080"/>
    </a:accent3>
    <a:accent4>
      <a:srgbClr val="B3B3B3"/>
    </a:accent4>
    <a:accent5>
      <a:srgbClr val="D2010E"/>
    </a:accent5>
    <a:accent6>
      <a:srgbClr val="AD000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Colgate">
    <a:dk1>
      <a:srgbClr val="000000"/>
    </a:dk1>
    <a:lt1>
      <a:srgbClr val="FFFFFF"/>
    </a:lt1>
    <a:dk2>
      <a:srgbClr val="D2010E"/>
    </a:dk2>
    <a:lt2>
      <a:srgbClr val="D6D5D5"/>
    </a:lt2>
    <a:accent1>
      <a:srgbClr val="D2010E"/>
    </a:accent1>
    <a:accent2>
      <a:srgbClr val="666666"/>
    </a:accent2>
    <a:accent3>
      <a:srgbClr val="808080"/>
    </a:accent3>
    <a:accent4>
      <a:srgbClr val="B3B3B3"/>
    </a:accent4>
    <a:accent5>
      <a:srgbClr val="D2010E"/>
    </a:accent5>
    <a:accent6>
      <a:srgbClr val="AD000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Colgate">
    <a:dk1>
      <a:srgbClr val="000000"/>
    </a:dk1>
    <a:lt1>
      <a:srgbClr val="FFFFFF"/>
    </a:lt1>
    <a:dk2>
      <a:srgbClr val="D2010E"/>
    </a:dk2>
    <a:lt2>
      <a:srgbClr val="D6D5D5"/>
    </a:lt2>
    <a:accent1>
      <a:srgbClr val="D2010E"/>
    </a:accent1>
    <a:accent2>
      <a:srgbClr val="666666"/>
    </a:accent2>
    <a:accent3>
      <a:srgbClr val="808080"/>
    </a:accent3>
    <a:accent4>
      <a:srgbClr val="B3B3B3"/>
    </a:accent4>
    <a:accent5>
      <a:srgbClr val="D2010E"/>
    </a:accent5>
    <a:accent6>
      <a:srgbClr val="AD000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Colgate">
    <a:dk1>
      <a:srgbClr val="000000"/>
    </a:dk1>
    <a:lt1>
      <a:srgbClr val="FFFFFF"/>
    </a:lt1>
    <a:dk2>
      <a:srgbClr val="D2010E"/>
    </a:dk2>
    <a:lt2>
      <a:srgbClr val="D6D5D5"/>
    </a:lt2>
    <a:accent1>
      <a:srgbClr val="D2010E"/>
    </a:accent1>
    <a:accent2>
      <a:srgbClr val="666666"/>
    </a:accent2>
    <a:accent3>
      <a:srgbClr val="808080"/>
    </a:accent3>
    <a:accent4>
      <a:srgbClr val="B3B3B3"/>
    </a:accent4>
    <a:accent5>
      <a:srgbClr val="D2010E"/>
    </a:accent5>
    <a:accent6>
      <a:srgbClr val="AD000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257D9959A279E4A8322E15EFB9D6DBF" ma:contentTypeVersion="57" ma:contentTypeDescription="Create a new document." ma:contentTypeScope="" ma:versionID="45ab9620e1e68a99099abf9b8ec091a9">
  <xsd:schema xmlns:xsd="http://www.w3.org/2001/XMLSchema" xmlns:xs="http://www.w3.org/2001/XMLSchema" xmlns:p="http://schemas.microsoft.com/office/2006/metadata/properties" xmlns:ns2="017151f8-c164-4e39-97b8-a51d8a8a6be8" xmlns:ns3="ebc67abe-178f-4966-85bd-848588997738" targetNamespace="http://schemas.microsoft.com/office/2006/metadata/properties" ma:root="true" ma:fieldsID="dcee535d1a785a2a84ec958bfae6b5d2" ns2:_="" ns3:_="">
    <xsd:import namespace="017151f8-c164-4e39-97b8-a51d8a8a6be8"/>
    <xsd:import namespace="ebc67abe-178f-4966-85bd-848588997738"/>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7151f8-c164-4e39-97b8-a51d8a8a6b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bc67abe-178f-4966-85bd-84858899773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A7B0A2-26A0-4BB5-935A-F28497AACA8C}">
  <ds:schemaRefs>
    <ds:schemaRef ds:uri="017151f8-c164-4e39-97b8-a51d8a8a6be8"/>
    <ds:schemaRef ds:uri="ebc67abe-178f-4966-85bd-84858899773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0C40F2D-7DC7-4C76-8A3A-EA399E8788F5}">
  <ds:schemaRefs>
    <ds:schemaRef ds:uri="017151f8-c164-4e39-97b8-a51d8a8a6be8"/>
    <ds:schemaRef ds:uri="ebc67abe-178f-4966-85bd-84858899773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D282076-349D-4022-99D9-B12D058087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16</Notes>
  <HiddenSlides>0</HiddenSlides>
  <ScaleCrop>false</ScaleCrop>
  <HeadingPairs>
    <vt:vector size="4" baseType="variant">
      <vt:variant>
        <vt:lpstr>Theme</vt:lpstr>
      </vt:variant>
      <vt:variant>
        <vt:i4>2</vt:i4>
      </vt:variant>
      <vt:variant>
        <vt:lpstr>Slide Titles</vt:lpstr>
      </vt:variant>
      <vt:variant>
        <vt:i4>23</vt:i4>
      </vt:variant>
    </vt:vector>
  </HeadingPairs>
  <TitlesOfParts>
    <vt:vector size="25" baseType="lpstr">
      <vt:lpstr>saudi aramco_template</vt:lpstr>
      <vt:lpstr>1_saudi aramco_template</vt:lpstr>
      <vt:lpstr>China Market Analysis</vt:lpstr>
      <vt:lpstr>PowerPoint Presentation</vt:lpstr>
      <vt:lpstr>Objective &amp; Methodology</vt:lpstr>
      <vt:lpstr>Key Takeaways</vt:lpstr>
      <vt:lpstr>China’s economic growth started decelerating since Q2 2024. The energy demand, however, is expected to peak as early as 2025</vt:lpstr>
      <vt:lpstr>Aramco is strengthening strategic partnerships in China, while navigating policy shifts, energy demand, and a slowing economy</vt:lpstr>
      <vt:lpstr>China’s Economic Overview</vt:lpstr>
      <vt:lpstr>China's economy showed growth and challenges, with GDP declining since Q2 2024 due to shifts in consumption, geopolitical tensions, property sector issues, and falling foreign investment</vt:lpstr>
      <vt:lpstr>China's industrial sector faced overcapacity, especially in high-tech industries like solar panels, electric vehicles, and steel, leading to global market disruptions, price drops, and trade tensions</vt:lpstr>
      <vt:lpstr>China's energy demand has seen significant changes over the past two years, influenced by economic shifts, policy decisions, and technological advancements</vt:lpstr>
      <vt:lpstr>PowerPoint Presentation</vt:lpstr>
      <vt:lpstr>Aramco’s Focus in China</vt:lpstr>
      <vt:lpstr>Aramco has played a central role in powering China’s development through energy partnerships, aligning with China’s transition goals</vt:lpstr>
      <vt:lpstr>PowerPoint Presentation</vt:lpstr>
      <vt:lpstr>PowerPoint Presentation</vt:lpstr>
      <vt:lpstr>Analysis of Aramco in China</vt:lpstr>
      <vt:lpstr>PowerPoint Presentation</vt:lpstr>
      <vt:lpstr>PowerPoint Presentation</vt:lpstr>
      <vt:lpstr>PowerPoint Presentation</vt:lpstr>
      <vt:lpstr>PowerPoint Presentation</vt:lpstr>
      <vt:lpstr>Challenges and Points of Misalignment</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Horizon Scanning</dc:title>
  <dc:creator>Ibrahim Anabtawi;obabski@brunswickgroup.com</dc:creator>
  <cp:revision>1</cp:revision>
  <dcterms:created xsi:type="dcterms:W3CDTF">2024-06-23T19:37:47Z</dcterms:created>
  <dcterms:modified xsi:type="dcterms:W3CDTF">2024-12-20T08:56:35Z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176ec7a-5c1c-40d8-b713-034aac8a6cec_Enabled">
    <vt:lpwstr>True</vt:lpwstr>
  </property>
  <property fmtid="{D5CDD505-2E9C-101B-9397-08002B2CF9AE}" pid="3" name="MSIP_Label_b176ec7a-5c1c-40d8-b713-034aac8a6cec_SiteId">
    <vt:lpwstr>5a1e0c10-68b1-4667-974b-f394ba989c51</vt:lpwstr>
  </property>
  <property fmtid="{D5CDD505-2E9C-101B-9397-08002B2CF9AE}" pid="4" name="MSIP_Label_b176ec7a-5c1c-40d8-b713-034aac8a6cec_Owner">
    <vt:lpwstr>ALDOSS0U@aramco.com</vt:lpwstr>
  </property>
  <property fmtid="{D5CDD505-2E9C-101B-9397-08002B2CF9AE}" pid="5" name="MSIP_Label_b176ec7a-5c1c-40d8-b713-034aac8a6cec_SetDate">
    <vt:lpwstr>2024-09-16T06:42:00.6339145Z</vt:lpwstr>
  </property>
  <property fmtid="{D5CDD505-2E9C-101B-9397-08002B2CF9AE}" pid="6" name="MSIP_Label_b176ec7a-5c1c-40d8-b713-034aac8a6cec_Name">
    <vt:lpwstr>Company General Use</vt:lpwstr>
  </property>
  <property fmtid="{D5CDD505-2E9C-101B-9397-08002B2CF9AE}" pid="7" name="MSIP_Label_b176ec7a-5c1c-40d8-b713-034aac8a6cec_Application">
    <vt:lpwstr>Microsoft Azure Information Protection</vt:lpwstr>
  </property>
  <property fmtid="{D5CDD505-2E9C-101B-9397-08002B2CF9AE}" pid="8" name="MSIP_Label_b176ec7a-5c1c-40d8-b713-034aac8a6cec_ActionId">
    <vt:lpwstr>b6f182b9-8063-4561-aca1-539ed1ecb875</vt:lpwstr>
  </property>
  <property fmtid="{D5CDD505-2E9C-101B-9397-08002B2CF9AE}" pid="9" name="MSIP_Label_b176ec7a-5c1c-40d8-b713-034aac8a6cec_Extended_MSFT_Method">
    <vt:lpwstr>Automatic</vt:lpwstr>
  </property>
  <property fmtid="{D5CDD505-2E9C-101B-9397-08002B2CF9AE}" pid="10" name="ContentTypeId">
    <vt:lpwstr>0x0101009257D9959A279E4A8322E15EFB9D6DBF</vt:lpwstr>
  </property>
  <property fmtid="{D5CDD505-2E9C-101B-9397-08002B2CF9AE}" pid="11" name="MSIP_Label_f368e2e5-4152-45e5-8888-90d343db8048_Enabled">
    <vt:lpwstr>true</vt:lpwstr>
  </property>
  <property fmtid="{D5CDD505-2E9C-101B-9397-08002B2CF9AE}" pid="12" name="MSIP_Label_f368e2e5-4152-45e5-8888-90d343db8048_SetDate">
    <vt:lpwstr>2024-12-18T15:24:53Z</vt:lpwstr>
  </property>
  <property fmtid="{D5CDD505-2E9C-101B-9397-08002B2CF9AE}" pid="13" name="MSIP_Label_f368e2e5-4152-45e5-8888-90d343db8048_Method">
    <vt:lpwstr>Standard</vt:lpwstr>
  </property>
  <property fmtid="{D5CDD505-2E9C-101B-9397-08002B2CF9AE}" pid="14" name="MSIP_Label_f368e2e5-4152-45e5-8888-90d343db8048_Name">
    <vt:lpwstr>defa4170-0d19-0005-0000-bc88714345d2</vt:lpwstr>
  </property>
  <property fmtid="{D5CDD505-2E9C-101B-9397-08002B2CF9AE}" pid="15" name="MSIP_Label_f368e2e5-4152-45e5-8888-90d343db8048_SiteId">
    <vt:lpwstr>b5af2451-e21b-4aa2-b4b5-dc5907908dd8</vt:lpwstr>
  </property>
  <property fmtid="{D5CDD505-2E9C-101B-9397-08002B2CF9AE}" pid="16" name="MSIP_Label_f368e2e5-4152-45e5-8888-90d343db8048_ActionId">
    <vt:lpwstr>254ccf21-4802-4733-b24a-540db21527ed</vt:lpwstr>
  </property>
  <property fmtid="{D5CDD505-2E9C-101B-9397-08002B2CF9AE}" pid="17" name="MSIP_Label_f368e2e5-4152-45e5-8888-90d343db8048_ContentBits">
    <vt:lpwstr>2</vt:lpwstr>
  </property>
  <property fmtid="{D5CDD505-2E9C-101B-9397-08002B2CF9AE}" pid="18" name="ClassificationContentMarkingFooterLocations">
    <vt:lpwstr>saudi aramco_template:7\1_saudi aramco_template:7</vt:lpwstr>
  </property>
  <property fmtid="{D5CDD505-2E9C-101B-9397-08002B2CF9AE}" pid="19" name="ClassificationContentMarkingFooterText">
    <vt:lpwstr>Internal</vt:lpwstr>
  </property>
</Properties>
</file>

<file path=docProps/thumbnail.jpeg>
</file>